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0" r:id="rId2"/>
    <p:sldId id="302" r:id="rId3"/>
    <p:sldId id="304" r:id="rId4"/>
    <p:sldId id="301" r:id="rId5"/>
    <p:sldId id="305" r:id="rId6"/>
    <p:sldId id="310" r:id="rId7"/>
    <p:sldId id="307" r:id="rId8"/>
    <p:sldId id="308" r:id="rId9"/>
    <p:sldId id="325" r:id="rId10"/>
    <p:sldId id="313" r:id="rId11"/>
    <p:sldId id="314" r:id="rId12"/>
    <p:sldId id="315" r:id="rId13"/>
    <p:sldId id="316" r:id="rId14"/>
    <p:sldId id="322" r:id="rId15"/>
    <p:sldId id="318" r:id="rId16"/>
    <p:sldId id="319" r:id="rId17"/>
    <p:sldId id="320" r:id="rId18"/>
    <p:sldId id="321" r:id="rId19"/>
  </p:sldIdLst>
  <p:sldSz cx="9144000" cy="6858000" type="screen4x3"/>
  <p:notesSz cx="6794500" cy="9906000"/>
  <p:defaultTextStyle>
    <a:defPPr>
      <a:defRPr lang="fr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C615"/>
    <a:srgbClr val="CCB215"/>
    <a:srgbClr val="A49013"/>
    <a:srgbClr val="7A6C0E"/>
    <a:srgbClr val="EFE089"/>
    <a:srgbClr val="CC0000"/>
    <a:srgbClr val="FF9933"/>
    <a:srgbClr val="998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86" autoAdjust="0"/>
    <p:restoredTop sz="69185" autoAdjust="0"/>
  </p:normalViewPr>
  <p:slideViewPr>
    <p:cSldViewPr>
      <p:cViewPr varScale="1">
        <p:scale>
          <a:sx n="59" d="100"/>
          <a:sy n="59" d="100"/>
        </p:scale>
        <p:origin x="-9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31CF32-5431-DC4D-AE05-07D87A834F4F}" type="doc">
      <dgm:prSet loTypeId="urn:microsoft.com/office/officeart/2008/layout/VerticalCurvedList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A373C8-F442-4D4D-9F06-26AC2A7478A2}">
      <dgm:prSet phldrT="[Text]"/>
      <dgm:spPr/>
      <dgm:t>
        <a:bodyPr/>
        <a:lstStyle/>
        <a:p>
          <a:r>
            <a:rPr lang="en-US" dirty="0" smtClean="0"/>
            <a:t>Motivation</a:t>
          </a:r>
          <a:endParaRPr lang="en-US" dirty="0"/>
        </a:p>
      </dgm:t>
    </dgm:pt>
    <dgm:pt modelId="{FA34B759-7E76-F249-95C7-3359DAE2A979}" type="parTrans" cxnId="{03832C04-5AC6-464F-AB9B-CBBB752CE7BF}">
      <dgm:prSet/>
      <dgm:spPr/>
      <dgm:t>
        <a:bodyPr/>
        <a:lstStyle/>
        <a:p>
          <a:endParaRPr lang="en-US"/>
        </a:p>
      </dgm:t>
    </dgm:pt>
    <dgm:pt modelId="{53FFB99B-5A14-B64D-A2C9-3506DEF07B58}" type="sibTrans" cxnId="{03832C04-5AC6-464F-AB9B-CBBB752CE7BF}">
      <dgm:prSet/>
      <dgm:spPr/>
      <dgm:t>
        <a:bodyPr/>
        <a:lstStyle/>
        <a:p>
          <a:endParaRPr lang="en-US"/>
        </a:p>
      </dgm:t>
    </dgm:pt>
    <dgm:pt modelId="{3F5222A8-F7E8-0248-A462-33165DA54644}">
      <dgm:prSet phldrT="[Text]"/>
      <dgm:spPr/>
      <dgm:t>
        <a:bodyPr/>
        <a:lstStyle/>
        <a:p>
          <a:r>
            <a:rPr lang="en-US" dirty="0" smtClean="0"/>
            <a:t>Basic concept</a:t>
          </a:r>
          <a:endParaRPr lang="en-US" dirty="0"/>
        </a:p>
      </dgm:t>
    </dgm:pt>
    <dgm:pt modelId="{8DC776E6-9B52-E349-840D-533C0BC88DAC}" type="parTrans" cxnId="{582E75A4-E30E-5C4D-AD81-1607D899F2BB}">
      <dgm:prSet/>
      <dgm:spPr/>
      <dgm:t>
        <a:bodyPr/>
        <a:lstStyle/>
        <a:p>
          <a:endParaRPr lang="en-US"/>
        </a:p>
      </dgm:t>
    </dgm:pt>
    <dgm:pt modelId="{E96462A3-A4F5-2A4C-AF1C-285C1836615D}" type="sibTrans" cxnId="{582E75A4-E30E-5C4D-AD81-1607D899F2BB}">
      <dgm:prSet/>
      <dgm:spPr/>
      <dgm:t>
        <a:bodyPr/>
        <a:lstStyle/>
        <a:p>
          <a:endParaRPr lang="en-US"/>
        </a:p>
      </dgm:t>
    </dgm:pt>
    <dgm:pt modelId="{DBC71851-9AC8-AA40-AE18-2C22BA22BAD9}">
      <dgm:prSet phldrT="[Text]"/>
      <dgm:spPr/>
      <dgm:t>
        <a:bodyPr/>
        <a:lstStyle/>
        <a:p>
          <a:r>
            <a:rPr lang="en-US" dirty="0" err="1" smtClean="0"/>
            <a:t>Bakground</a:t>
          </a:r>
          <a:r>
            <a:rPr lang="en-US" dirty="0" smtClean="0"/>
            <a:t> </a:t>
          </a:r>
        </a:p>
      </dgm:t>
    </dgm:pt>
    <dgm:pt modelId="{6C72637D-8B2D-F640-9886-67378CABC72F}" type="parTrans" cxnId="{A3FA5BA7-552C-4F45-9B20-44FA5E3DE8D3}">
      <dgm:prSet/>
      <dgm:spPr/>
      <dgm:t>
        <a:bodyPr/>
        <a:lstStyle/>
        <a:p>
          <a:endParaRPr lang="en-US"/>
        </a:p>
      </dgm:t>
    </dgm:pt>
    <dgm:pt modelId="{AB763796-1F5E-2046-A84D-E1E56C9C8E46}" type="sibTrans" cxnId="{A3FA5BA7-552C-4F45-9B20-44FA5E3DE8D3}">
      <dgm:prSet/>
      <dgm:spPr/>
      <dgm:t>
        <a:bodyPr/>
        <a:lstStyle/>
        <a:p>
          <a:endParaRPr lang="en-US"/>
        </a:p>
      </dgm:t>
    </dgm:pt>
    <dgm:pt modelId="{7A2D09DA-E915-3B42-B26E-6925EB110093}">
      <dgm:prSet phldrT="[Text]"/>
      <dgm:spPr/>
      <dgm:t>
        <a:bodyPr/>
        <a:lstStyle/>
        <a:p>
          <a:r>
            <a:rPr lang="en-US" dirty="0" err="1" smtClean="0"/>
            <a:t>Futur</a:t>
          </a:r>
          <a:r>
            <a:rPr lang="en-US" dirty="0" smtClean="0"/>
            <a:t> work</a:t>
          </a:r>
        </a:p>
      </dgm:t>
    </dgm:pt>
    <dgm:pt modelId="{99D4E0A4-4566-6748-A35B-650F2E0B7D45}" type="parTrans" cxnId="{20FEAB16-D77A-8E4C-BAC7-EAC14DE40B25}">
      <dgm:prSet/>
      <dgm:spPr/>
      <dgm:t>
        <a:bodyPr/>
        <a:lstStyle/>
        <a:p>
          <a:endParaRPr lang="en-US"/>
        </a:p>
      </dgm:t>
    </dgm:pt>
    <dgm:pt modelId="{77A7CD1C-4188-C149-ABA4-8AF85C55A078}" type="sibTrans" cxnId="{20FEAB16-D77A-8E4C-BAC7-EAC14DE40B25}">
      <dgm:prSet/>
      <dgm:spPr/>
      <dgm:t>
        <a:bodyPr/>
        <a:lstStyle/>
        <a:p>
          <a:endParaRPr lang="en-US"/>
        </a:p>
      </dgm:t>
    </dgm:pt>
    <dgm:pt modelId="{01B94771-4A03-CB49-AC69-F20988B5BAE4}">
      <dgm:prSet phldrT="[Text]"/>
      <dgm:spPr/>
      <dgm:t>
        <a:bodyPr/>
        <a:lstStyle/>
        <a:p>
          <a:r>
            <a:rPr lang="en-US" dirty="0" smtClean="0"/>
            <a:t>Conclusion</a:t>
          </a:r>
        </a:p>
      </dgm:t>
    </dgm:pt>
    <dgm:pt modelId="{9905431B-0740-EF4E-BFE1-848FB2B562A4}" type="parTrans" cxnId="{BADAF716-9BAA-8942-BC32-9EB96C426004}">
      <dgm:prSet/>
      <dgm:spPr/>
      <dgm:t>
        <a:bodyPr/>
        <a:lstStyle/>
        <a:p>
          <a:endParaRPr lang="en-US"/>
        </a:p>
      </dgm:t>
    </dgm:pt>
    <dgm:pt modelId="{94DB1433-FD6F-3D4A-80E2-F99FB5667ADE}" type="sibTrans" cxnId="{BADAF716-9BAA-8942-BC32-9EB96C426004}">
      <dgm:prSet/>
      <dgm:spPr/>
      <dgm:t>
        <a:bodyPr/>
        <a:lstStyle/>
        <a:p>
          <a:endParaRPr lang="en-US"/>
        </a:p>
      </dgm:t>
    </dgm:pt>
    <dgm:pt modelId="{9AB49365-E5C4-204C-9507-2479E73F63EE}" type="pres">
      <dgm:prSet presAssocID="{2E31CF32-5431-DC4D-AE05-07D87A834F4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40E1492-973A-1548-B421-6C38FBBBAE45}" type="pres">
      <dgm:prSet presAssocID="{2E31CF32-5431-DC4D-AE05-07D87A834F4F}" presName="Name1" presStyleCnt="0"/>
      <dgm:spPr/>
    </dgm:pt>
    <dgm:pt modelId="{4367A59B-CCFC-EB4B-81CB-DC8317A535E9}" type="pres">
      <dgm:prSet presAssocID="{2E31CF32-5431-DC4D-AE05-07D87A834F4F}" presName="cycle" presStyleCnt="0"/>
      <dgm:spPr/>
    </dgm:pt>
    <dgm:pt modelId="{4708347F-3BCE-AF43-92F3-E5F29A2E2C09}" type="pres">
      <dgm:prSet presAssocID="{2E31CF32-5431-DC4D-AE05-07D87A834F4F}" presName="srcNode" presStyleLbl="node1" presStyleIdx="0" presStyleCnt="5"/>
      <dgm:spPr/>
    </dgm:pt>
    <dgm:pt modelId="{0798D91A-EDF3-DC43-888B-D5AC9319AF06}" type="pres">
      <dgm:prSet presAssocID="{2E31CF32-5431-DC4D-AE05-07D87A834F4F}" presName="conn" presStyleLbl="parChTrans1D2" presStyleIdx="0" presStyleCnt="1"/>
      <dgm:spPr/>
      <dgm:t>
        <a:bodyPr/>
        <a:lstStyle/>
        <a:p>
          <a:endParaRPr lang="en-US"/>
        </a:p>
      </dgm:t>
    </dgm:pt>
    <dgm:pt modelId="{F789D39A-B3FD-2A4C-B70E-D344C6A1286C}" type="pres">
      <dgm:prSet presAssocID="{2E31CF32-5431-DC4D-AE05-07D87A834F4F}" presName="extraNode" presStyleLbl="node1" presStyleIdx="0" presStyleCnt="5"/>
      <dgm:spPr/>
    </dgm:pt>
    <dgm:pt modelId="{FE09E20E-0B46-E942-A3D2-F95120E79E0D}" type="pres">
      <dgm:prSet presAssocID="{2E31CF32-5431-DC4D-AE05-07D87A834F4F}" presName="dstNode" presStyleLbl="node1" presStyleIdx="0" presStyleCnt="5"/>
      <dgm:spPr/>
    </dgm:pt>
    <dgm:pt modelId="{DA68B93F-A5F2-414F-8FF4-EE8AEED6FC5E}" type="pres">
      <dgm:prSet presAssocID="{5BA373C8-F442-4D4D-9F06-26AC2A7478A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005EB6-6861-ED4A-8F13-59FDBC389CA8}" type="pres">
      <dgm:prSet presAssocID="{5BA373C8-F442-4D4D-9F06-26AC2A7478A2}" presName="accent_1" presStyleCnt="0"/>
      <dgm:spPr/>
    </dgm:pt>
    <dgm:pt modelId="{391AD10F-1FDD-104E-A19B-37C789EE8653}" type="pres">
      <dgm:prSet presAssocID="{5BA373C8-F442-4D4D-9F06-26AC2A7478A2}" presName="accentRepeatNode" presStyleLbl="solidFgAcc1" presStyleIdx="0" presStyleCnt="5"/>
      <dgm:spPr/>
      <dgm:t>
        <a:bodyPr/>
        <a:lstStyle/>
        <a:p>
          <a:endParaRPr lang="en-US"/>
        </a:p>
      </dgm:t>
    </dgm:pt>
    <dgm:pt modelId="{A44B070D-A4BC-3549-A657-BBFEF383BE00}" type="pres">
      <dgm:prSet presAssocID="{3F5222A8-F7E8-0248-A462-33165DA5464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7CB06-10E0-6246-8B70-E30CC698EC75}" type="pres">
      <dgm:prSet presAssocID="{3F5222A8-F7E8-0248-A462-33165DA54644}" presName="accent_2" presStyleCnt="0"/>
      <dgm:spPr/>
    </dgm:pt>
    <dgm:pt modelId="{5F23BE16-68BA-334F-B385-5C6B6A1DB11F}" type="pres">
      <dgm:prSet presAssocID="{3F5222A8-F7E8-0248-A462-33165DA54644}" presName="accentRepeatNode" presStyleLbl="solidFgAcc1" presStyleIdx="1" presStyleCnt="5"/>
      <dgm:spPr/>
    </dgm:pt>
    <dgm:pt modelId="{06496DDF-4BD9-034E-9276-E8E8F304C025}" type="pres">
      <dgm:prSet presAssocID="{DBC71851-9AC8-AA40-AE18-2C22BA22BAD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274DA-E1AE-7447-8CF5-614516BE13D6}" type="pres">
      <dgm:prSet presAssocID="{DBC71851-9AC8-AA40-AE18-2C22BA22BAD9}" presName="accent_3" presStyleCnt="0"/>
      <dgm:spPr/>
    </dgm:pt>
    <dgm:pt modelId="{7185C8E2-555C-914B-84A5-F348CA1DB069}" type="pres">
      <dgm:prSet presAssocID="{DBC71851-9AC8-AA40-AE18-2C22BA22BAD9}" presName="accentRepeatNode" presStyleLbl="solidFgAcc1" presStyleIdx="2" presStyleCnt="5"/>
      <dgm:spPr/>
    </dgm:pt>
    <dgm:pt modelId="{E006AB02-5957-DA4F-B7D5-C8C66339C53D}" type="pres">
      <dgm:prSet presAssocID="{7A2D09DA-E915-3B42-B26E-6925EB11009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9B6D7-2ECC-0A4A-8777-50F14970F5A6}" type="pres">
      <dgm:prSet presAssocID="{7A2D09DA-E915-3B42-B26E-6925EB110093}" presName="accent_4" presStyleCnt="0"/>
      <dgm:spPr/>
    </dgm:pt>
    <dgm:pt modelId="{0C25DE8B-C5A1-6742-9E57-4EF6AFF3F6A4}" type="pres">
      <dgm:prSet presAssocID="{7A2D09DA-E915-3B42-B26E-6925EB110093}" presName="accentRepeatNode" presStyleLbl="solidFgAcc1" presStyleIdx="3" presStyleCnt="5"/>
      <dgm:spPr/>
    </dgm:pt>
    <dgm:pt modelId="{EF7139E6-9378-C141-9518-FDC3CE55759A}" type="pres">
      <dgm:prSet presAssocID="{01B94771-4A03-CB49-AC69-F20988B5BAE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5444A-AB8D-CA4E-8316-800F2AF16FC4}" type="pres">
      <dgm:prSet presAssocID="{01B94771-4A03-CB49-AC69-F20988B5BAE4}" presName="accent_5" presStyleCnt="0"/>
      <dgm:spPr/>
    </dgm:pt>
    <dgm:pt modelId="{FA91B98A-C55F-364F-A3A5-F6A1F4799FE3}" type="pres">
      <dgm:prSet presAssocID="{01B94771-4A03-CB49-AC69-F20988B5BAE4}" presName="accentRepeatNode" presStyleLbl="solidFgAcc1" presStyleIdx="4" presStyleCnt="5"/>
      <dgm:spPr/>
    </dgm:pt>
  </dgm:ptLst>
  <dgm:cxnLst>
    <dgm:cxn modelId="{8E124E3C-140C-3546-AF5E-563DDBA7F07D}" type="presOf" srcId="{01B94771-4A03-CB49-AC69-F20988B5BAE4}" destId="{EF7139E6-9378-C141-9518-FDC3CE55759A}" srcOrd="0" destOrd="0" presId="urn:microsoft.com/office/officeart/2008/layout/VerticalCurvedList"/>
    <dgm:cxn modelId="{137E6195-796C-F14E-986E-F28CC326C87A}" type="presOf" srcId="{3F5222A8-F7E8-0248-A462-33165DA54644}" destId="{A44B070D-A4BC-3549-A657-BBFEF383BE00}" srcOrd="0" destOrd="0" presId="urn:microsoft.com/office/officeart/2008/layout/VerticalCurvedList"/>
    <dgm:cxn modelId="{20FEAB16-D77A-8E4C-BAC7-EAC14DE40B25}" srcId="{2E31CF32-5431-DC4D-AE05-07D87A834F4F}" destId="{7A2D09DA-E915-3B42-B26E-6925EB110093}" srcOrd="3" destOrd="0" parTransId="{99D4E0A4-4566-6748-A35B-650F2E0B7D45}" sibTransId="{77A7CD1C-4188-C149-ABA4-8AF85C55A078}"/>
    <dgm:cxn modelId="{582E75A4-E30E-5C4D-AD81-1607D899F2BB}" srcId="{2E31CF32-5431-DC4D-AE05-07D87A834F4F}" destId="{3F5222A8-F7E8-0248-A462-33165DA54644}" srcOrd="1" destOrd="0" parTransId="{8DC776E6-9B52-E349-840D-533C0BC88DAC}" sibTransId="{E96462A3-A4F5-2A4C-AF1C-285C1836615D}"/>
    <dgm:cxn modelId="{4EF60A6B-15D6-F444-AB48-4762EAAC345E}" type="presOf" srcId="{7A2D09DA-E915-3B42-B26E-6925EB110093}" destId="{E006AB02-5957-DA4F-B7D5-C8C66339C53D}" srcOrd="0" destOrd="0" presId="urn:microsoft.com/office/officeart/2008/layout/VerticalCurvedList"/>
    <dgm:cxn modelId="{A09A1CE3-3A41-7641-9FCE-9ABE2352B1F7}" type="presOf" srcId="{DBC71851-9AC8-AA40-AE18-2C22BA22BAD9}" destId="{06496DDF-4BD9-034E-9276-E8E8F304C025}" srcOrd="0" destOrd="0" presId="urn:microsoft.com/office/officeart/2008/layout/VerticalCurvedList"/>
    <dgm:cxn modelId="{A3FA5BA7-552C-4F45-9B20-44FA5E3DE8D3}" srcId="{2E31CF32-5431-DC4D-AE05-07D87A834F4F}" destId="{DBC71851-9AC8-AA40-AE18-2C22BA22BAD9}" srcOrd="2" destOrd="0" parTransId="{6C72637D-8B2D-F640-9886-67378CABC72F}" sibTransId="{AB763796-1F5E-2046-A84D-E1E56C9C8E46}"/>
    <dgm:cxn modelId="{628B03DC-663E-754B-A97D-968E35C8DD1A}" type="presOf" srcId="{53FFB99B-5A14-B64D-A2C9-3506DEF07B58}" destId="{0798D91A-EDF3-DC43-888B-D5AC9319AF06}" srcOrd="0" destOrd="0" presId="urn:microsoft.com/office/officeart/2008/layout/VerticalCurvedList"/>
    <dgm:cxn modelId="{03832C04-5AC6-464F-AB9B-CBBB752CE7BF}" srcId="{2E31CF32-5431-DC4D-AE05-07D87A834F4F}" destId="{5BA373C8-F442-4D4D-9F06-26AC2A7478A2}" srcOrd="0" destOrd="0" parTransId="{FA34B759-7E76-F249-95C7-3359DAE2A979}" sibTransId="{53FFB99B-5A14-B64D-A2C9-3506DEF07B58}"/>
    <dgm:cxn modelId="{BADAF716-9BAA-8942-BC32-9EB96C426004}" srcId="{2E31CF32-5431-DC4D-AE05-07D87A834F4F}" destId="{01B94771-4A03-CB49-AC69-F20988B5BAE4}" srcOrd="4" destOrd="0" parTransId="{9905431B-0740-EF4E-BFE1-848FB2B562A4}" sibTransId="{94DB1433-FD6F-3D4A-80E2-F99FB5667ADE}"/>
    <dgm:cxn modelId="{F7C80463-85A2-E845-956E-6C49F8A65593}" type="presOf" srcId="{2E31CF32-5431-DC4D-AE05-07D87A834F4F}" destId="{9AB49365-E5C4-204C-9507-2479E73F63EE}" srcOrd="0" destOrd="0" presId="urn:microsoft.com/office/officeart/2008/layout/VerticalCurvedList"/>
    <dgm:cxn modelId="{EF397846-CFC5-C04A-95C4-AC94B5A3E8B6}" type="presOf" srcId="{5BA373C8-F442-4D4D-9F06-26AC2A7478A2}" destId="{DA68B93F-A5F2-414F-8FF4-EE8AEED6FC5E}" srcOrd="0" destOrd="0" presId="urn:microsoft.com/office/officeart/2008/layout/VerticalCurvedList"/>
    <dgm:cxn modelId="{B000C4A7-9BD3-F447-8346-787B9D2E9C24}" type="presParOf" srcId="{9AB49365-E5C4-204C-9507-2479E73F63EE}" destId="{040E1492-973A-1548-B421-6C38FBBBAE45}" srcOrd="0" destOrd="0" presId="urn:microsoft.com/office/officeart/2008/layout/VerticalCurvedList"/>
    <dgm:cxn modelId="{92EA0637-3F8A-3841-83CF-E1C05BA4A762}" type="presParOf" srcId="{040E1492-973A-1548-B421-6C38FBBBAE45}" destId="{4367A59B-CCFC-EB4B-81CB-DC8317A535E9}" srcOrd="0" destOrd="0" presId="urn:microsoft.com/office/officeart/2008/layout/VerticalCurvedList"/>
    <dgm:cxn modelId="{0C67CDC1-1DC3-9C49-8191-2F8FDBD8753D}" type="presParOf" srcId="{4367A59B-CCFC-EB4B-81CB-DC8317A535E9}" destId="{4708347F-3BCE-AF43-92F3-E5F29A2E2C09}" srcOrd="0" destOrd="0" presId="urn:microsoft.com/office/officeart/2008/layout/VerticalCurvedList"/>
    <dgm:cxn modelId="{5BE7FD6E-58D0-9D40-AE81-CEB8A03C93C8}" type="presParOf" srcId="{4367A59B-CCFC-EB4B-81CB-DC8317A535E9}" destId="{0798D91A-EDF3-DC43-888B-D5AC9319AF06}" srcOrd="1" destOrd="0" presId="urn:microsoft.com/office/officeart/2008/layout/VerticalCurvedList"/>
    <dgm:cxn modelId="{11C784CB-EBCC-8249-8087-C081613CC716}" type="presParOf" srcId="{4367A59B-CCFC-EB4B-81CB-DC8317A535E9}" destId="{F789D39A-B3FD-2A4C-B70E-D344C6A1286C}" srcOrd="2" destOrd="0" presId="urn:microsoft.com/office/officeart/2008/layout/VerticalCurvedList"/>
    <dgm:cxn modelId="{11182846-A93E-A844-B671-D7808540F8C0}" type="presParOf" srcId="{4367A59B-CCFC-EB4B-81CB-DC8317A535E9}" destId="{FE09E20E-0B46-E942-A3D2-F95120E79E0D}" srcOrd="3" destOrd="0" presId="urn:microsoft.com/office/officeart/2008/layout/VerticalCurvedList"/>
    <dgm:cxn modelId="{55E04F19-C2BC-1B4D-9683-13DB26203977}" type="presParOf" srcId="{040E1492-973A-1548-B421-6C38FBBBAE45}" destId="{DA68B93F-A5F2-414F-8FF4-EE8AEED6FC5E}" srcOrd="1" destOrd="0" presId="urn:microsoft.com/office/officeart/2008/layout/VerticalCurvedList"/>
    <dgm:cxn modelId="{F395CBC1-C6C3-7A4D-B2B8-929172837B5F}" type="presParOf" srcId="{040E1492-973A-1548-B421-6C38FBBBAE45}" destId="{EF005EB6-6861-ED4A-8F13-59FDBC389CA8}" srcOrd="2" destOrd="0" presId="urn:microsoft.com/office/officeart/2008/layout/VerticalCurvedList"/>
    <dgm:cxn modelId="{F5AEAA6C-CC07-C541-ABA3-A087E24705D4}" type="presParOf" srcId="{EF005EB6-6861-ED4A-8F13-59FDBC389CA8}" destId="{391AD10F-1FDD-104E-A19B-37C789EE8653}" srcOrd="0" destOrd="0" presId="urn:microsoft.com/office/officeart/2008/layout/VerticalCurvedList"/>
    <dgm:cxn modelId="{E19FBAE2-75D6-3044-A987-BB600AECE546}" type="presParOf" srcId="{040E1492-973A-1548-B421-6C38FBBBAE45}" destId="{A44B070D-A4BC-3549-A657-BBFEF383BE00}" srcOrd="3" destOrd="0" presId="urn:microsoft.com/office/officeart/2008/layout/VerticalCurvedList"/>
    <dgm:cxn modelId="{7139D0D3-8A51-3848-9BC7-9F4A48E5339F}" type="presParOf" srcId="{040E1492-973A-1548-B421-6C38FBBBAE45}" destId="{1FC7CB06-10E0-6246-8B70-E30CC698EC75}" srcOrd="4" destOrd="0" presId="urn:microsoft.com/office/officeart/2008/layout/VerticalCurvedList"/>
    <dgm:cxn modelId="{FE285611-535F-B84F-83E2-369378B96DF4}" type="presParOf" srcId="{1FC7CB06-10E0-6246-8B70-E30CC698EC75}" destId="{5F23BE16-68BA-334F-B385-5C6B6A1DB11F}" srcOrd="0" destOrd="0" presId="urn:microsoft.com/office/officeart/2008/layout/VerticalCurvedList"/>
    <dgm:cxn modelId="{DED2A6EF-C967-5B48-B582-1D59EE5A5842}" type="presParOf" srcId="{040E1492-973A-1548-B421-6C38FBBBAE45}" destId="{06496DDF-4BD9-034E-9276-E8E8F304C025}" srcOrd="5" destOrd="0" presId="urn:microsoft.com/office/officeart/2008/layout/VerticalCurvedList"/>
    <dgm:cxn modelId="{062EAB61-B9C5-974F-8C7A-0FBEB1C05FEB}" type="presParOf" srcId="{040E1492-973A-1548-B421-6C38FBBBAE45}" destId="{C7E274DA-E1AE-7447-8CF5-614516BE13D6}" srcOrd="6" destOrd="0" presId="urn:microsoft.com/office/officeart/2008/layout/VerticalCurvedList"/>
    <dgm:cxn modelId="{23700723-F658-8848-B73E-DFD35BB6188D}" type="presParOf" srcId="{C7E274DA-E1AE-7447-8CF5-614516BE13D6}" destId="{7185C8E2-555C-914B-84A5-F348CA1DB069}" srcOrd="0" destOrd="0" presId="urn:microsoft.com/office/officeart/2008/layout/VerticalCurvedList"/>
    <dgm:cxn modelId="{E2D9ADE1-0759-4242-B6FE-41BCFCF52E50}" type="presParOf" srcId="{040E1492-973A-1548-B421-6C38FBBBAE45}" destId="{E006AB02-5957-DA4F-B7D5-C8C66339C53D}" srcOrd="7" destOrd="0" presId="urn:microsoft.com/office/officeart/2008/layout/VerticalCurvedList"/>
    <dgm:cxn modelId="{6ACD1B8C-1B83-204C-B17A-6A787F299BB2}" type="presParOf" srcId="{040E1492-973A-1548-B421-6C38FBBBAE45}" destId="{4319B6D7-2ECC-0A4A-8777-50F14970F5A6}" srcOrd="8" destOrd="0" presId="urn:microsoft.com/office/officeart/2008/layout/VerticalCurvedList"/>
    <dgm:cxn modelId="{B5820F74-EA19-E449-A0FF-CC8221873652}" type="presParOf" srcId="{4319B6D7-2ECC-0A4A-8777-50F14970F5A6}" destId="{0C25DE8B-C5A1-6742-9E57-4EF6AFF3F6A4}" srcOrd="0" destOrd="0" presId="urn:microsoft.com/office/officeart/2008/layout/VerticalCurvedList"/>
    <dgm:cxn modelId="{E86A6ACA-465C-2549-8C8B-DED6892B6222}" type="presParOf" srcId="{040E1492-973A-1548-B421-6C38FBBBAE45}" destId="{EF7139E6-9378-C141-9518-FDC3CE55759A}" srcOrd="9" destOrd="0" presId="urn:microsoft.com/office/officeart/2008/layout/VerticalCurvedList"/>
    <dgm:cxn modelId="{0E59F12F-8952-944A-A277-09C62BE5DC31}" type="presParOf" srcId="{040E1492-973A-1548-B421-6C38FBBBAE45}" destId="{7415444A-AB8D-CA4E-8316-800F2AF16FC4}" srcOrd="10" destOrd="0" presId="urn:microsoft.com/office/officeart/2008/layout/VerticalCurvedList"/>
    <dgm:cxn modelId="{B74359AA-A812-3043-9F28-F95A2EEB7789}" type="presParOf" srcId="{7415444A-AB8D-CA4E-8316-800F2AF16FC4}" destId="{FA91B98A-C55F-364F-A3A5-F6A1F4799F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31CF32-5431-DC4D-AE05-07D87A834F4F}" type="doc">
      <dgm:prSet loTypeId="urn:microsoft.com/office/officeart/2008/layout/VerticalCurvedList" loCatId="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A373C8-F442-4D4D-9F06-26AC2A7478A2}">
      <dgm:prSet phldrT="[Text]"/>
      <dgm:spPr>
        <a:solidFill>
          <a:srgbClr val="998714">
            <a:alpha val="66000"/>
          </a:srgbClr>
        </a:solidFill>
      </dgm:spPr>
      <dgm:t>
        <a:bodyPr/>
        <a:lstStyle/>
        <a:p>
          <a:r>
            <a:rPr lang="en-US" dirty="0" smtClean="0"/>
            <a:t>Motivations</a:t>
          </a:r>
          <a:endParaRPr lang="en-US" dirty="0"/>
        </a:p>
      </dgm:t>
    </dgm:pt>
    <dgm:pt modelId="{FA34B759-7E76-F249-95C7-3359DAE2A979}" type="parTrans" cxnId="{03832C04-5AC6-464F-AB9B-CBBB752CE7BF}">
      <dgm:prSet/>
      <dgm:spPr/>
      <dgm:t>
        <a:bodyPr/>
        <a:lstStyle/>
        <a:p>
          <a:endParaRPr lang="en-US"/>
        </a:p>
      </dgm:t>
    </dgm:pt>
    <dgm:pt modelId="{53FFB99B-5A14-B64D-A2C9-3506DEF07B58}" type="sibTrans" cxnId="{03832C04-5AC6-464F-AB9B-CBBB752CE7BF}">
      <dgm:prSet/>
      <dgm:spPr>
        <a:solidFill>
          <a:srgbClr val="A49013"/>
        </a:solidFill>
        <a:ln>
          <a:solidFill>
            <a:srgbClr val="7A6C0E">
              <a:alpha val="68000"/>
            </a:srgbClr>
          </a:solidFill>
        </a:ln>
      </dgm:spPr>
      <dgm:t>
        <a:bodyPr/>
        <a:lstStyle/>
        <a:p>
          <a:endParaRPr lang="en-US"/>
        </a:p>
      </dgm:t>
    </dgm:pt>
    <dgm:pt modelId="{3F5222A8-F7E8-0248-A462-33165DA54644}">
      <dgm:prSet phldrT="[Text]"/>
      <dgm:spPr>
        <a:solidFill>
          <a:srgbClr val="998714">
            <a:alpha val="66000"/>
          </a:srgbClr>
        </a:solidFill>
      </dgm:spPr>
      <dgm:t>
        <a:bodyPr/>
        <a:lstStyle/>
        <a:p>
          <a:r>
            <a:rPr lang="en-US" dirty="0" smtClean="0"/>
            <a:t>Basic concepts</a:t>
          </a:r>
          <a:endParaRPr lang="en-US" dirty="0"/>
        </a:p>
      </dgm:t>
    </dgm:pt>
    <dgm:pt modelId="{8DC776E6-9B52-E349-840D-533C0BC88DAC}" type="parTrans" cxnId="{582E75A4-E30E-5C4D-AD81-1607D899F2BB}">
      <dgm:prSet/>
      <dgm:spPr/>
      <dgm:t>
        <a:bodyPr/>
        <a:lstStyle/>
        <a:p>
          <a:endParaRPr lang="en-US"/>
        </a:p>
      </dgm:t>
    </dgm:pt>
    <dgm:pt modelId="{E96462A3-A4F5-2A4C-AF1C-285C1836615D}" type="sibTrans" cxnId="{582E75A4-E30E-5C4D-AD81-1607D899F2BB}">
      <dgm:prSet/>
      <dgm:spPr/>
      <dgm:t>
        <a:bodyPr/>
        <a:lstStyle/>
        <a:p>
          <a:endParaRPr lang="en-US"/>
        </a:p>
      </dgm:t>
    </dgm:pt>
    <dgm:pt modelId="{7A2D09DA-E915-3B42-B26E-6925EB110093}">
      <dgm:prSet phldrT="[Text]"/>
      <dgm:spPr>
        <a:solidFill>
          <a:srgbClr val="998714">
            <a:alpha val="66000"/>
          </a:srgbClr>
        </a:solidFill>
      </dgm:spPr>
      <dgm:t>
        <a:bodyPr/>
        <a:lstStyle/>
        <a:p>
          <a:r>
            <a:rPr lang="en-US" dirty="0" smtClean="0"/>
            <a:t>Methods &amp; Application</a:t>
          </a:r>
        </a:p>
      </dgm:t>
    </dgm:pt>
    <dgm:pt modelId="{77A7CD1C-4188-C149-ABA4-8AF85C55A078}" type="sibTrans" cxnId="{20FEAB16-D77A-8E4C-BAC7-EAC14DE40B25}">
      <dgm:prSet/>
      <dgm:spPr/>
      <dgm:t>
        <a:bodyPr/>
        <a:lstStyle/>
        <a:p>
          <a:endParaRPr lang="en-US"/>
        </a:p>
      </dgm:t>
    </dgm:pt>
    <dgm:pt modelId="{99D4E0A4-4566-6748-A35B-650F2E0B7D45}" type="parTrans" cxnId="{20FEAB16-D77A-8E4C-BAC7-EAC14DE40B25}">
      <dgm:prSet/>
      <dgm:spPr/>
      <dgm:t>
        <a:bodyPr/>
        <a:lstStyle/>
        <a:p>
          <a:endParaRPr lang="en-US"/>
        </a:p>
      </dgm:t>
    </dgm:pt>
    <dgm:pt modelId="{9AB49365-E5C4-204C-9507-2479E73F63EE}" type="pres">
      <dgm:prSet presAssocID="{2E31CF32-5431-DC4D-AE05-07D87A834F4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40E1492-973A-1548-B421-6C38FBBBAE45}" type="pres">
      <dgm:prSet presAssocID="{2E31CF32-5431-DC4D-AE05-07D87A834F4F}" presName="Name1" presStyleCnt="0"/>
      <dgm:spPr/>
    </dgm:pt>
    <dgm:pt modelId="{4367A59B-CCFC-EB4B-81CB-DC8317A535E9}" type="pres">
      <dgm:prSet presAssocID="{2E31CF32-5431-DC4D-AE05-07D87A834F4F}" presName="cycle" presStyleCnt="0"/>
      <dgm:spPr/>
    </dgm:pt>
    <dgm:pt modelId="{4708347F-3BCE-AF43-92F3-E5F29A2E2C09}" type="pres">
      <dgm:prSet presAssocID="{2E31CF32-5431-DC4D-AE05-07D87A834F4F}" presName="srcNode" presStyleLbl="node1" presStyleIdx="0" presStyleCnt="3"/>
      <dgm:spPr/>
    </dgm:pt>
    <dgm:pt modelId="{0798D91A-EDF3-DC43-888B-D5AC9319AF06}" type="pres">
      <dgm:prSet presAssocID="{2E31CF32-5431-DC4D-AE05-07D87A834F4F}" presName="conn" presStyleLbl="parChTrans1D2" presStyleIdx="0" presStyleCnt="1"/>
      <dgm:spPr>
        <a:ln>
          <a:solidFill>
            <a:srgbClr val="7A6C0E"/>
          </a:solidFill>
        </a:ln>
      </dgm:spPr>
      <dgm:t>
        <a:bodyPr/>
        <a:lstStyle/>
        <a:p>
          <a:endParaRPr lang="en-US"/>
        </a:p>
      </dgm:t>
    </dgm:pt>
    <dgm:pt modelId="{F789D39A-B3FD-2A4C-B70E-D344C6A1286C}" type="pres">
      <dgm:prSet presAssocID="{2E31CF32-5431-DC4D-AE05-07D87A834F4F}" presName="extraNode" presStyleLbl="node1" presStyleIdx="0" presStyleCnt="3"/>
      <dgm:spPr/>
    </dgm:pt>
    <dgm:pt modelId="{FE09E20E-0B46-E942-A3D2-F95120E79E0D}" type="pres">
      <dgm:prSet presAssocID="{2E31CF32-5431-DC4D-AE05-07D87A834F4F}" presName="dstNode" presStyleLbl="node1" presStyleIdx="0" presStyleCnt="3"/>
      <dgm:spPr/>
    </dgm:pt>
    <dgm:pt modelId="{E6507393-D359-4E90-BA46-24AD3AAC1BE4}" type="pres">
      <dgm:prSet presAssocID="{5BA373C8-F442-4D4D-9F06-26AC2A7478A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F63F993-EA06-4B5C-9F6C-B2BCD65C2345}" type="pres">
      <dgm:prSet presAssocID="{5BA373C8-F442-4D4D-9F06-26AC2A7478A2}" presName="accent_1" presStyleCnt="0"/>
      <dgm:spPr/>
    </dgm:pt>
    <dgm:pt modelId="{391AD10F-1FDD-104E-A19B-37C789EE8653}" type="pres">
      <dgm:prSet presAssocID="{5BA373C8-F442-4D4D-9F06-26AC2A7478A2}" presName="accentRepeatNode" presStyleLbl="solidFgAcc1" presStyleIdx="0" presStyleCnt="3"/>
      <dgm:spPr>
        <a:solidFill>
          <a:schemeClr val="bg1"/>
        </a:solidFill>
        <a:ln w="15875" cmpd="sng">
          <a:solidFill>
            <a:srgbClr val="7A6C0E">
              <a:alpha val="99000"/>
            </a:srgbClr>
          </a:solidFill>
        </a:ln>
      </dgm:spPr>
      <dgm:t>
        <a:bodyPr/>
        <a:lstStyle/>
        <a:p>
          <a:endParaRPr lang="en-US"/>
        </a:p>
      </dgm:t>
    </dgm:pt>
    <dgm:pt modelId="{8FD92D09-CEAB-4E95-83D6-1EE17EA2AFF8}" type="pres">
      <dgm:prSet presAssocID="{3F5222A8-F7E8-0248-A462-33165DA5464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7637530-2585-4B69-944B-F122161B2D43}" type="pres">
      <dgm:prSet presAssocID="{3F5222A8-F7E8-0248-A462-33165DA54644}" presName="accent_2" presStyleCnt="0"/>
      <dgm:spPr/>
    </dgm:pt>
    <dgm:pt modelId="{5F23BE16-68BA-334F-B385-5C6B6A1DB11F}" type="pres">
      <dgm:prSet presAssocID="{3F5222A8-F7E8-0248-A462-33165DA54644}" presName="accentRepeatNode" presStyleLbl="solidFgAcc1" presStyleIdx="1" presStyleCnt="3"/>
      <dgm:spPr>
        <a:solidFill>
          <a:schemeClr val="bg1"/>
        </a:solidFill>
        <a:ln w="15875" cmpd="sng">
          <a:solidFill>
            <a:srgbClr val="7A6C0E">
              <a:alpha val="99000"/>
            </a:srgbClr>
          </a:solidFill>
        </a:ln>
      </dgm:spPr>
    </dgm:pt>
    <dgm:pt modelId="{DEBBE355-2F49-42AB-8D2D-FDF1E25521E5}" type="pres">
      <dgm:prSet presAssocID="{7A2D09DA-E915-3B42-B26E-6925EB11009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82D74E5-1C48-4CBA-B522-6CDD2AA8C89A}" type="pres">
      <dgm:prSet presAssocID="{7A2D09DA-E915-3B42-B26E-6925EB110093}" presName="accent_3" presStyleCnt="0"/>
      <dgm:spPr/>
    </dgm:pt>
    <dgm:pt modelId="{0C25DE8B-C5A1-6742-9E57-4EF6AFF3F6A4}" type="pres">
      <dgm:prSet presAssocID="{7A2D09DA-E915-3B42-B26E-6925EB110093}" presName="accentRepeatNode" presStyleLbl="solidFgAcc1" presStyleIdx="2" presStyleCnt="3"/>
      <dgm:spPr>
        <a:solidFill>
          <a:schemeClr val="bg1"/>
        </a:solidFill>
        <a:ln w="15875" cmpd="sng">
          <a:solidFill>
            <a:srgbClr val="7A6C0E">
              <a:alpha val="99000"/>
            </a:srgbClr>
          </a:solidFill>
        </a:ln>
      </dgm:spPr>
    </dgm:pt>
  </dgm:ptLst>
  <dgm:cxnLst>
    <dgm:cxn modelId="{20FEAB16-D77A-8E4C-BAC7-EAC14DE40B25}" srcId="{2E31CF32-5431-DC4D-AE05-07D87A834F4F}" destId="{7A2D09DA-E915-3B42-B26E-6925EB110093}" srcOrd="2" destOrd="0" parTransId="{99D4E0A4-4566-6748-A35B-650F2E0B7D45}" sibTransId="{77A7CD1C-4188-C149-ABA4-8AF85C55A078}"/>
    <dgm:cxn modelId="{582E75A4-E30E-5C4D-AD81-1607D899F2BB}" srcId="{2E31CF32-5431-DC4D-AE05-07D87A834F4F}" destId="{3F5222A8-F7E8-0248-A462-33165DA54644}" srcOrd="1" destOrd="0" parTransId="{8DC776E6-9B52-E349-840D-533C0BC88DAC}" sibTransId="{E96462A3-A4F5-2A4C-AF1C-285C1836615D}"/>
    <dgm:cxn modelId="{852E92CE-FDA0-964C-9D60-F5D7F94363AE}" type="presOf" srcId="{2E31CF32-5431-DC4D-AE05-07D87A834F4F}" destId="{9AB49365-E5C4-204C-9507-2479E73F63EE}" srcOrd="0" destOrd="0" presId="urn:microsoft.com/office/officeart/2008/layout/VerticalCurvedList"/>
    <dgm:cxn modelId="{D03CADF8-3877-1B47-A36C-E1124992F4F5}" type="presOf" srcId="{53FFB99B-5A14-B64D-A2C9-3506DEF07B58}" destId="{0798D91A-EDF3-DC43-888B-D5AC9319AF06}" srcOrd="0" destOrd="0" presId="urn:microsoft.com/office/officeart/2008/layout/VerticalCurvedList"/>
    <dgm:cxn modelId="{03832C04-5AC6-464F-AB9B-CBBB752CE7BF}" srcId="{2E31CF32-5431-DC4D-AE05-07D87A834F4F}" destId="{5BA373C8-F442-4D4D-9F06-26AC2A7478A2}" srcOrd="0" destOrd="0" parTransId="{FA34B759-7E76-F249-95C7-3359DAE2A979}" sibTransId="{53FFB99B-5A14-B64D-A2C9-3506DEF07B58}"/>
    <dgm:cxn modelId="{C1480CC2-B7AF-2B4C-A6A3-76AD6A7C0B9C}" type="presOf" srcId="{3F5222A8-F7E8-0248-A462-33165DA54644}" destId="{8FD92D09-CEAB-4E95-83D6-1EE17EA2AFF8}" srcOrd="0" destOrd="0" presId="urn:microsoft.com/office/officeart/2008/layout/VerticalCurvedList"/>
    <dgm:cxn modelId="{CFE1E022-B549-DE49-9017-8AADC053E982}" type="presOf" srcId="{7A2D09DA-E915-3B42-B26E-6925EB110093}" destId="{DEBBE355-2F49-42AB-8D2D-FDF1E25521E5}" srcOrd="0" destOrd="0" presId="urn:microsoft.com/office/officeart/2008/layout/VerticalCurvedList"/>
    <dgm:cxn modelId="{72075463-1D80-1841-A7BA-A81F3E37B683}" type="presOf" srcId="{5BA373C8-F442-4D4D-9F06-26AC2A7478A2}" destId="{E6507393-D359-4E90-BA46-24AD3AAC1BE4}" srcOrd="0" destOrd="0" presId="urn:microsoft.com/office/officeart/2008/layout/VerticalCurvedList"/>
    <dgm:cxn modelId="{C31656A9-1FF7-5A4F-9B84-694C2ED8B7CC}" type="presParOf" srcId="{9AB49365-E5C4-204C-9507-2479E73F63EE}" destId="{040E1492-973A-1548-B421-6C38FBBBAE45}" srcOrd="0" destOrd="0" presId="urn:microsoft.com/office/officeart/2008/layout/VerticalCurvedList"/>
    <dgm:cxn modelId="{776DC28C-8840-B44B-84F6-1AF9FF22508B}" type="presParOf" srcId="{040E1492-973A-1548-B421-6C38FBBBAE45}" destId="{4367A59B-CCFC-EB4B-81CB-DC8317A535E9}" srcOrd="0" destOrd="0" presId="urn:microsoft.com/office/officeart/2008/layout/VerticalCurvedList"/>
    <dgm:cxn modelId="{0E70AA6A-841E-AF4E-AEC0-E35EA55BD794}" type="presParOf" srcId="{4367A59B-CCFC-EB4B-81CB-DC8317A535E9}" destId="{4708347F-3BCE-AF43-92F3-E5F29A2E2C09}" srcOrd="0" destOrd="0" presId="urn:microsoft.com/office/officeart/2008/layout/VerticalCurvedList"/>
    <dgm:cxn modelId="{1F59E454-8BB0-8949-B2F6-55C8DC95F1F0}" type="presParOf" srcId="{4367A59B-CCFC-EB4B-81CB-DC8317A535E9}" destId="{0798D91A-EDF3-DC43-888B-D5AC9319AF06}" srcOrd="1" destOrd="0" presId="urn:microsoft.com/office/officeart/2008/layout/VerticalCurvedList"/>
    <dgm:cxn modelId="{AE4DF8F4-0A10-5244-83AC-3B8FA6B9535D}" type="presParOf" srcId="{4367A59B-CCFC-EB4B-81CB-DC8317A535E9}" destId="{F789D39A-B3FD-2A4C-B70E-D344C6A1286C}" srcOrd="2" destOrd="0" presId="urn:microsoft.com/office/officeart/2008/layout/VerticalCurvedList"/>
    <dgm:cxn modelId="{22F66BE7-B990-0448-A175-8A8317441BA6}" type="presParOf" srcId="{4367A59B-CCFC-EB4B-81CB-DC8317A535E9}" destId="{FE09E20E-0B46-E942-A3D2-F95120E79E0D}" srcOrd="3" destOrd="0" presId="urn:microsoft.com/office/officeart/2008/layout/VerticalCurvedList"/>
    <dgm:cxn modelId="{FA8CF807-D5FF-C748-B05C-81D290B00C0A}" type="presParOf" srcId="{040E1492-973A-1548-B421-6C38FBBBAE45}" destId="{E6507393-D359-4E90-BA46-24AD3AAC1BE4}" srcOrd="1" destOrd="0" presId="urn:microsoft.com/office/officeart/2008/layout/VerticalCurvedList"/>
    <dgm:cxn modelId="{8C0C4D94-5E83-E84D-AEB9-01D57774E6C8}" type="presParOf" srcId="{040E1492-973A-1548-B421-6C38FBBBAE45}" destId="{9F63F993-EA06-4B5C-9F6C-B2BCD65C2345}" srcOrd="2" destOrd="0" presId="urn:microsoft.com/office/officeart/2008/layout/VerticalCurvedList"/>
    <dgm:cxn modelId="{E7C218A6-553E-564A-8C35-77CF3B937366}" type="presParOf" srcId="{9F63F993-EA06-4B5C-9F6C-B2BCD65C2345}" destId="{391AD10F-1FDD-104E-A19B-37C789EE8653}" srcOrd="0" destOrd="0" presId="urn:microsoft.com/office/officeart/2008/layout/VerticalCurvedList"/>
    <dgm:cxn modelId="{69185FBA-AEE6-8A46-BA9D-731A81A15B3E}" type="presParOf" srcId="{040E1492-973A-1548-B421-6C38FBBBAE45}" destId="{8FD92D09-CEAB-4E95-83D6-1EE17EA2AFF8}" srcOrd="3" destOrd="0" presId="urn:microsoft.com/office/officeart/2008/layout/VerticalCurvedList"/>
    <dgm:cxn modelId="{185C9A6E-C1DE-8543-A710-8AB10721C54F}" type="presParOf" srcId="{040E1492-973A-1548-B421-6C38FBBBAE45}" destId="{57637530-2585-4B69-944B-F122161B2D43}" srcOrd="4" destOrd="0" presId="urn:microsoft.com/office/officeart/2008/layout/VerticalCurvedList"/>
    <dgm:cxn modelId="{3F0170E6-0308-C949-B9C4-F87A325F8E33}" type="presParOf" srcId="{57637530-2585-4B69-944B-F122161B2D43}" destId="{5F23BE16-68BA-334F-B385-5C6B6A1DB11F}" srcOrd="0" destOrd="0" presId="urn:microsoft.com/office/officeart/2008/layout/VerticalCurvedList"/>
    <dgm:cxn modelId="{87861FD4-ED8B-244F-9044-E6D1AD657C5E}" type="presParOf" srcId="{040E1492-973A-1548-B421-6C38FBBBAE45}" destId="{DEBBE355-2F49-42AB-8D2D-FDF1E25521E5}" srcOrd="5" destOrd="0" presId="urn:microsoft.com/office/officeart/2008/layout/VerticalCurvedList"/>
    <dgm:cxn modelId="{CE54054D-E5BE-8544-B4DB-F3DBC9A62578}" type="presParOf" srcId="{040E1492-973A-1548-B421-6C38FBBBAE45}" destId="{082D74E5-1C48-4CBA-B522-6CDD2AA8C89A}" srcOrd="6" destOrd="0" presId="urn:microsoft.com/office/officeart/2008/layout/VerticalCurvedList"/>
    <dgm:cxn modelId="{20549D4F-1636-864B-B9F5-BA050AB4237D}" type="presParOf" srcId="{082D74E5-1C48-4CBA-B522-6CDD2AA8C89A}" destId="{0C25DE8B-C5A1-6742-9E57-4EF6AFF3F6A4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517BDA-A362-8444-AA49-8C26F8F94B44}" type="doc">
      <dgm:prSet loTypeId="urn:microsoft.com/office/officeart/2008/layout/AlternatingPictureCircles" loCatId="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8E6868B-51BF-364E-B19C-397F9A782B7B}">
      <dgm:prSet phldrT="[Text]"/>
      <dgm:spPr/>
      <dgm:t>
        <a:bodyPr/>
        <a:lstStyle/>
        <a:p>
          <a:r>
            <a:rPr lang="en-US" b="1" dirty="0" smtClean="0"/>
            <a:t>User</a:t>
          </a:r>
          <a:endParaRPr lang="en-US" b="1" dirty="0"/>
        </a:p>
      </dgm:t>
    </dgm:pt>
    <dgm:pt modelId="{27980DA6-0103-A74A-B265-B36F88228CF0}" type="parTrans" cxnId="{B45D6AEE-0FE6-3C48-8E68-CA624B14FD50}">
      <dgm:prSet/>
      <dgm:spPr/>
      <dgm:t>
        <a:bodyPr/>
        <a:lstStyle/>
        <a:p>
          <a:endParaRPr lang="en-US"/>
        </a:p>
      </dgm:t>
    </dgm:pt>
    <dgm:pt modelId="{24E0C554-BED3-6E46-ABBB-4B220BE26AB6}" type="sibTrans" cxnId="{B45D6AEE-0FE6-3C48-8E68-CA624B14FD50}">
      <dgm:prSet/>
      <dgm:spPr/>
      <dgm:t>
        <a:bodyPr/>
        <a:lstStyle/>
        <a:p>
          <a:endParaRPr lang="en-US"/>
        </a:p>
      </dgm:t>
    </dgm:pt>
    <dgm:pt modelId="{056154D8-9192-D244-81BA-AE4819979A9A}">
      <dgm:prSet phldrT="[Text]"/>
      <dgm:spPr/>
      <dgm:t>
        <a:bodyPr/>
        <a:lstStyle/>
        <a:p>
          <a:r>
            <a:rPr lang="en-US" b="1" dirty="0" smtClean="0"/>
            <a:t>Platform</a:t>
          </a:r>
          <a:endParaRPr lang="en-US" b="1" dirty="0"/>
        </a:p>
      </dgm:t>
    </dgm:pt>
    <dgm:pt modelId="{F62478F5-077A-E049-A66A-8CFFC641998C}" type="parTrans" cxnId="{464CEC11-3CA8-4547-B223-F95CC2BD0F84}">
      <dgm:prSet/>
      <dgm:spPr/>
      <dgm:t>
        <a:bodyPr/>
        <a:lstStyle/>
        <a:p>
          <a:endParaRPr lang="en-US"/>
        </a:p>
      </dgm:t>
    </dgm:pt>
    <dgm:pt modelId="{709E35E2-63A9-E44C-B997-16A4314E17B8}" type="sibTrans" cxnId="{464CEC11-3CA8-4547-B223-F95CC2BD0F84}">
      <dgm:prSet/>
      <dgm:spPr/>
      <dgm:t>
        <a:bodyPr/>
        <a:lstStyle/>
        <a:p>
          <a:endParaRPr lang="en-US"/>
        </a:p>
      </dgm:t>
    </dgm:pt>
    <dgm:pt modelId="{7ABDD7AC-212B-F64A-BC6F-0CC5C48767B0}">
      <dgm:prSet phldrT="[Text]"/>
      <dgm:spPr/>
      <dgm:t>
        <a:bodyPr/>
        <a:lstStyle/>
        <a:p>
          <a:r>
            <a:rPr lang="en-US" b="1" dirty="0" smtClean="0"/>
            <a:t>Environment</a:t>
          </a:r>
          <a:endParaRPr lang="en-US" b="1" dirty="0"/>
        </a:p>
      </dgm:t>
    </dgm:pt>
    <dgm:pt modelId="{F613DF70-78FC-1747-8959-C1B496347B38}" type="parTrans" cxnId="{9A34880A-650E-DD44-B558-0E477763FDD8}">
      <dgm:prSet/>
      <dgm:spPr/>
      <dgm:t>
        <a:bodyPr/>
        <a:lstStyle/>
        <a:p>
          <a:endParaRPr lang="en-US"/>
        </a:p>
      </dgm:t>
    </dgm:pt>
    <dgm:pt modelId="{EC2EB686-71D3-D640-9418-E4E028E01B61}" type="sibTrans" cxnId="{9A34880A-650E-DD44-B558-0E477763FDD8}">
      <dgm:prSet/>
      <dgm:spPr/>
      <dgm:t>
        <a:bodyPr/>
        <a:lstStyle/>
        <a:p>
          <a:endParaRPr lang="en-US"/>
        </a:p>
      </dgm:t>
    </dgm:pt>
    <dgm:pt modelId="{B1294CDE-28BA-8E4F-8E04-AC15B5732302}">
      <dgm:prSet phldrT="[Text]"/>
      <dgm:spPr/>
      <dgm:t>
        <a:bodyPr/>
        <a:lstStyle/>
        <a:p>
          <a:r>
            <a:rPr lang="en-US" b="1" dirty="0" smtClean="0"/>
            <a:t>Context</a:t>
          </a:r>
          <a:endParaRPr lang="en-US" b="1" dirty="0"/>
        </a:p>
      </dgm:t>
    </dgm:pt>
    <dgm:pt modelId="{B2B33EB0-51DA-204D-AD32-43D8994C35E0}" type="sibTrans" cxnId="{9B11D5CD-5CEF-8147-963B-B049F4DE6ABE}">
      <dgm:prSet/>
      <dgm:spPr/>
      <dgm:t>
        <a:bodyPr/>
        <a:lstStyle/>
        <a:p>
          <a:endParaRPr lang="en-US"/>
        </a:p>
      </dgm:t>
    </dgm:pt>
    <dgm:pt modelId="{C9030B7C-0E14-0947-B2AE-7AEAAE121D98}" type="parTrans" cxnId="{9B11D5CD-5CEF-8147-963B-B049F4DE6ABE}">
      <dgm:prSet/>
      <dgm:spPr/>
      <dgm:t>
        <a:bodyPr/>
        <a:lstStyle/>
        <a:p>
          <a:endParaRPr lang="en-US"/>
        </a:p>
      </dgm:t>
    </dgm:pt>
    <dgm:pt modelId="{B9F70CA8-5638-F04F-81CE-917753FA4B4E}" type="pres">
      <dgm:prSet presAssocID="{79517BDA-A362-8444-AA49-8C26F8F94B44}" presName="Name0" presStyleCnt="0">
        <dgm:presLayoutVars>
          <dgm:chMax/>
          <dgm:chPref/>
          <dgm:dir val="rev"/>
        </dgm:presLayoutVars>
      </dgm:prSet>
      <dgm:spPr/>
      <dgm:t>
        <a:bodyPr/>
        <a:lstStyle/>
        <a:p>
          <a:endParaRPr lang="en-US"/>
        </a:p>
      </dgm:t>
    </dgm:pt>
    <dgm:pt modelId="{FAFB4C92-D3A3-6D4A-AD95-CF825F56191A}" type="pres">
      <dgm:prSet presAssocID="{B1294CDE-28BA-8E4F-8E04-AC15B5732302}" presName="composite" presStyleCnt="0"/>
      <dgm:spPr/>
      <dgm:t>
        <a:bodyPr/>
        <a:lstStyle/>
        <a:p>
          <a:endParaRPr lang="en-US"/>
        </a:p>
      </dgm:t>
    </dgm:pt>
    <dgm:pt modelId="{16AB9C54-3374-6147-8859-CA773F8E0F60}" type="pres">
      <dgm:prSet presAssocID="{B1294CDE-28BA-8E4F-8E04-AC15B5732302}" presName="Accent" presStyleLbl="alignNode1" presStyleIdx="0" presStyleCnt="1" custScaleX="64056" custScaleY="12239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14316A1-C426-B841-9186-E4733FB0ED48}" type="pres">
      <dgm:prSet presAssocID="{B1294CDE-28BA-8E4F-8E04-AC15B5732302}" presName="Image" presStyleLbl="bgImgPlace1" presStyleIdx="0" presStyleCnt="1" custScaleX="61999" custScaleY="89864" custLinFactNeighborX="-20494" custLinFactNeighborY="24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45CE9-F6D1-2C4A-B5F4-026536E91E65}" type="pres">
      <dgm:prSet presAssocID="{B1294CDE-28BA-8E4F-8E04-AC15B5732302}" presName="Parent" presStyleLbl="fgAccFollowNode1" presStyleIdx="0" presStyleCnt="1" custScaleX="64056" custScaleY="101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5C54A-3DF6-E94C-A2CF-66CB75D18079}" type="pres">
      <dgm:prSet presAssocID="{B1294CDE-28BA-8E4F-8E04-AC15B5732302}" presName="Spac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8550548-20C0-6D4D-B928-37BF5B68BBCA}" type="presOf" srcId="{7ABDD7AC-212B-F64A-BC6F-0CC5C48767B0}" destId="{B1D45CE9-F6D1-2C4A-B5F4-026536E91E65}" srcOrd="0" destOrd="3" presId="urn:microsoft.com/office/officeart/2008/layout/AlternatingPictureCircles"/>
    <dgm:cxn modelId="{9A34880A-650E-DD44-B558-0E477763FDD8}" srcId="{B1294CDE-28BA-8E4F-8E04-AC15B5732302}" destId="{7ABDD7AC-212B-F64A-BC6F-0CC5C48767B0}" srcOrd="2" destOrd="0" parTransId="{F613DF70-78FC-1747-8959-C1B496347B38}" sibTransId="{EC2EB686-71D3-D640-9418-E4E028E01B61}"/>
    <dgm:cxn modelId="{A37EDB5B-44C1-5942-AAA7-3AF4AD57BE66}" type="presOf" srcId="{79517BDA-A362-8444-AA49-8C26F8F94B44}" destId="{B9F70CA8-5638-F04F-81CE-917753FA4B4E}" srcOrd="0" destOrd="0" presId="urn:microsoft.com/office/officeart/2008/layout/AlternatingPictureCircles"/>
    <dgm:cxn modelId="{464CEC11-3CA8-4547-B223-F95CC2BD0F84}" srcId="{B1294CDE-28BA-8E4F-8E04-AC15B5732302}" destId="{056154D8-9192-D244-81BA-AE4819979A9A}" srcOrd="1" destOrd="0" parTransId="{F62478F5-077A-E049-A66A-8CFFC641998C}" sibTransId="{709E35E2-63A9-E44C-B997-16A4314E17B8}"/>
    <dgm:cxn modelId="{9B11D5CD-5CEF-8147-963B-B049F4DE6ABE}" srcId="{79517BDA-A362-8444-AA49-8C26F8F94B44}" destId="{B1294CDE-28BA-8E4F-8E04-AC15B5732302}" srcOrd="0" destOrd="0" parTransId="{C9030B7C-0E14-0947-B2AE-7AEAAE121D98}" sibTransId="{B2B33EB0-51DA-204D-AD32-43D8994C35E0}"/>
    <dgm:cxn modelId="{70FA08F1-DE13-A34C-B1A4-126E253EAA78}" type="presOf" srcId="{C8E6868B-51BF-364E-B19C-397F9A782B7B}" destId="{B1D45CE9-F6D1-2C4A-B5F4-026536E91E65}" srcOrd="0" destOrd="1" presId="urn:microsoft.com/office/officeart/2008/layout/AlternatingPictureCircles"/>
    <dgm:cxn modelId="{B45D6AEE-0FE6-3C48-8E68-CA624B14FD50}" srcId="{B1294CDE-28BA-8E4F-8E04-AC15B5732302}" destId="{C8E6868B-51BF-364E-B19C-397F9A782B7B}" srcOrd="0" destOrd="0" parTransId="{27980DA6-0103-A74A-B265-B36F88228CF0}" sibTransId="{24E0C554-BED3-6E46-ABBB-4B220BE26AB6}"/>
    <dgm:cxn modelId="{16074641-76C0-AE45-B0EB-1C7699D30354}" type="presOf" srcId="{056154D8-9192-D244-81BA-AE4819979A9A}" destId="{B1D45CE9-F6D1-2C4A-B5F4-026536E91E65}" srcOrd="0" destOrd="2" presId="urn:microsoft.com/office/officeart/2008/layout/AlternatingPictureCircles"/>
    <dgm:cxn modelId="{50A18E90-D314-B14C-864E-308C3333832D}" type="presOf" srcId="{B1294CDE-28BA-8E4F-8E04-AC15B5732302}" destId="{B1D45CE9-F6D1-2C4A-B5F4-026536E91E65}" srcOrd="0" destOrd="0" presId="urn:microsoft.com/office/officeart/2008/layout/AlternatingPictureCircles"/>
    <dgm:cxn modelId="{53B85A07-FBCC-3C4F-8769-FB1AF17AE327}" type="presParOf" srcId="{B9F70CA8-5638-F04F-81CE-917753FA4B4E}" destId="{FAFB4C92-D3A3-6D4A-AD95-CF825F56191A}" srcOrd="0" destOrd="0" presId="urn:microsoft.com/office/officeart/2008/layout/AlternatingPictureCircles"/>
    <dgm:cxn modelId="{DDD04844-13A6-754D-AD3F-E6E4E6B0EE7F}" type="presParOf" srcId="{FAFB4C92-D3A3-6D4A-AD95-CF825F56191A}" destId="{16AB9C54-3374-6147-8859-CA773F8E0F60}" srcOrd="0" destOrd="0" presId="urn:microsoft.com/office/officeart/2008/layout/AlternatingPictureCircles"/>
    <dgm:cxn modelId="{40C80C55-F26B-1048-97C4-3D4983AC3E1F}" type="presParOf" srcId="{FAFB4C92-D3A3-6D4A-AD95-CF825F56191A}" destId="{914316A1-C426-B841-9186-E4733FB0ED48}" srcOrd="1" destOrd="0" presId="urn:microsoft.com/office/officeart/2008/layout/AlternatingPictureCircles"/>
    <dgm:cxn modelId="{5A3B950D-3E08-7043-9BEE-72DAF04616FE}" type="presParOf" srcId="{FAFB4C92-D3A3-6D4A-AD95-CF825F56191A}" destId="{B1D45CE9-F6D1-2C4A-B5F4-026536E91E65}" srcOrd="2" destOrd="0" presId="urn:microsoft.com/office/officeart/2008/layout/AlternatingPictureCircles"/>
    <dgm:cxn modelId="{360F8EFE-C7C0-E242-A401-302DBA8A424E}" type="presParOf" srcId="{FAFB4C92-D3A3-6D4A-AD95-CF825F56191A}" destId="{ED15C54A-3DF6-E94C-A2CF-66CB75D18079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B54580-3463-FA4C-98FE-46F4B5FFDDAF}" type="doc">
      <dgm:prSet loTypeId="urn:microsoft.com/office/officeart/2005/8/layout/vProcess5" loCatId="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D7FFC42-216A-0F43-B2BA-4577DB058F40}">
      <dgm:prSet phldrT="[Text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AUI</a:t>
          </a:r>
          <a:endParaRPr lang="en-US" dirty="0"/>
        </a:p>
      </dgm:t>
    </dgm:pt>
    <dgm:pt modelId="{051B8AA2-AD68-554B-9CC1-DBC54AE188DA}" type="parTrans" cxnId="{8BF1F16C-7725-DD40-B022-B7DC2BC9332D}">
      <dgm:prSet/>
      <dgm:spPr/>
      <dgm:t>
        <a:bodyPr/>
        <a:lstStyle/>
        <a:p>
          <a:endParaRPr lang="en-US"/>
        </a:p>
      </dgm:t>
    </dgm:pt>
    <dgm:pt modelId="{EA1C4363-64E5-1945-8BFD-3059FB41AE4C}" type="sibTrans" cxnId="{8BF1F16C-7725-DD40-B022-B7DC2BC9332D}">
      <dgm:prSet/>
      <dgm:spPr/>
      <dgm:t>
        <a:bodyPr/>
        <a:lstStyle/>
        <a:p>
          <a:endParaRPr lang="en-US"/>
        </a:p>
      </dgm:t>
    </dgm:pt>
    <dgm:pt modelId="{6730968B-1DAD-534E-82FB-79D07614C690}">
      <dgm:prSet phldrT="[Text]"/>
      <dgm:spPr/>
      <dgm:t>
        <a:bodyPr/>
        <a:lstStyle/>
        <a:p>
          <a:r>
            <a:rPr lang="en-US" dirty="0" smtClean="0"/>
            <a:t>CUI</a:t>
          </a:r>
        </a:p>
      </dgm:t>
    </dgm:pt>
    <dgm:pt modelId="{60AE7D40-B1E9-3243-8FD7-77044E976E4A}" type="parTrans" cxnId="{45E38429-93AC-D141-8BFB-62A9529BAFFD}">
      <dgm:prSet/>
      <dgm:spPr/>
      <dgm:t>
        <a:bodyPr/>
        <a:lstStyle/>
        <a:p>
          <a:endParaRPr lang="en-US"/>
        </a:p>
      </dgm:t>
    </dgm:pt>
    <dgm:pt modelId="{5AF81CBA-C9D2-894E-A9A1-E67EFF00B571}" type="sibTrans" cxnId="{45E38429-93AC-D141-8BFB-62A9529BAFFD}">
      <dgm:prSet/>
      <dgm:spPr/>
      <dgm:t>
        <a:bodyPr/>
        <a:lstStyle/>
        <a:p>
          <a:endParaRPr lang="en-US"/>
        </a:p>
      </dgm:t>
    </dgm:pt>
    <dgm:pt modelId="{7E4F1410-A245-FB4F-A66E-0E889C523A6E}">
      <dgm:prSet/>
      <dgm:spPr/>
      <dgm:t>
        <a:bodyPr/>
        <a:lstStyle/>
        <a:p>
          <a:r>
            <a:rPr lang="en-US" dirty="0" smtClean="0"/>
            <a:t>Final UI</a:t>
          </a:r>
          <a:endParaRPr lang="en-US" dirty="0"/>
        </a:p>
      </dgm:t>
    </dgm:pt>
    <dgm:pt modelId="{635CB3C7-899A-4249-8A2B-72898C4E4497}" type="parTrans" cxnId="{1A344AC2-3EAA-5641-900E-F78A90BD368D}">
      <dgm:prSet/>
      <dgm:spPr/>
      <dgm:t>
        <a:bodyPr/>
        <a:lstStyle/>
        <a:p>
          <a:endParaRPr lang="en-US"/>
        </a:p>
      </dgm:t>
    </dgm:pt>
    <dgm:pt modelId="{70A2FF2A-723C-2144-A31C-30F568AFDCCA}" type="sibTrans" cxnId="{1A344AC2-3EAA-5641-900E-F78A90BD368D}">
      <dgm:prSet/>
      <dgm:spPr/>
      <dgm:t>
        <a:bodyPr/>
        <a:lstStyle/>
        <a:p>
          <a:endParaRPr lang="en-US"/>
        </a:p>
      </dgm:t>
    </dgm:pt>
    <dgm:pt modelId="{BB22A849-9223-F04F-81A8-EED1F7DA7B04}">
      <dgm:prSet phldrT="[Text]"/>
      <dgm:spPr/>
      <dgm:t>
        <a:bodyPr/>
        <a:lstStyle/>
        <a:p>
          <a:r>
            <a:rPr lang="en-US" dirty="0" smtClean="0"/>
            <a:t>Tasks</a:t>
          </a:r>
          <a:endParaRPr lang="en-US" dirty="0"/>
        </a:p>
      </dgm:t>
    </dgm:pt>
    <dgm:pt modelId="{1EE60B91-C0CC-6142-9EF4-0749E5729CFE}" type="sibTrans" cxnId="{3686D938-01E4-A142-B699-B00D13E1F538}">
      <dgm:prSet/>
      <dgm:spPr/>
      <dgm:t>
        <a:bodyPr/>
        <a:lstStyle/>
        <a:p>
          <a:endParaRPr lang="en-US"/>
        </a:p>
      </dgm:t>
    </dgm:pt>
    <dgm:pt modelId="{5182A140-7B26-2D44-B3F6-37657600C896}" type="parTrans" cxnId="{3686D938-01E4-A142-B699-B00D13E1F538}">
      <dgm:prSet/>
      <dgm:spPr/>
      <dgm:t>
        <a:bodyPr/>
        <a:lstStyle/>
        <a:p>
          <a:endParaRPr lang="en-US"/>
        </a:p>
      </dgm:t>
    </dgm:pt>
    <dgm:pt modelId="{26579460-2CA6-0648-A974-810FBD12FDEC}" type="pres">
      <dgm:prSet presAssocID="{C9B54580-3463-FA4C-98FE-46F4B5FFDDA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E19A8A-6D59-134A-A3E6-C3B871835DEB}" type="pres">
      <dgm:prSet presAssocID="{C9B54580-3463-FA4C-98FE-46F4B5FFDDAF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D26E5789-DF4D-6245-BB45-22E1CDC90B98}" type="pres">
      <dgm:prSet presAssocID="{C9B54580-3463-FA4C-98FE-46F4B5FFDDA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5D367-F4B5-BC44-8550-9DD8BF5BD164}" type="pres">
      <dgm:prSet presAssocID="{C9B54580-3463-FA4C-98FE-46F4B5FFDDA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0A7A4-2008-2E42-8C8F-D147A3726982}" type="pres">
      <dgm:prSet presAssocID="{C9B54580-3463-FA4C-98FE-46F4B5FFDDA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3D80F-7A16-D446-B67F-B5D4D7201FA8}" type="pres">
      <dgm:prSet presAssocID="{C9B54580-3463-FA4C-98FE-46F4B5FFDDA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94E68-C115-454B-ADFA-BB30089AE465}" type="pres">
      <dgm:prSet presAssocID="{C9B54580-3463-FA4C-98FE-46F4B5FFDDA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874523-67C8-BA4E-BFA2-F2CF67B5F35F}" type="pres">
      <dgm:prSet presAssocID="{C9B54580-3463-FA4C-98FE-46F4B5FFDDA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D0A79-D4A6-A048-A469-54DFC892078B}" type="pres">
      <dgm:prSet presAssocID="{C9B54580-3463-FA4C-98FE-46F4B5FFDDA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6ACD0-6106-4D41-9A77-5506DD984D29}" type="pres">
      <dgm:prSet presAssocID="{C9B54580-3463-FA4C-98FE-46F4B5FFDDA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41FFB-3B0F-6345-8B44-31ACAEEC0D2F}" type="pres">
      <dgm:prSet presAssocID="{C9B54580-3463-FA4C-98FE-46F4B5FFDDA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BDA2D-D041-4F4C-A10B-051C341909F0}" type="pres">
      <dgm:prSet presAssocID="{C9B54580-3463-FA4C-98FE-46F4B5FFDDA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C0CC8-F1AB-E74B-8127-1609EDD836AA}" type="pres">
      <dgm:prSet presAssocID="{C9B54580-3463-FA4C-98FE-46F4B5FFDDA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A8A678-CD1B-6C4B-921F-8F2C1BDB0945}" type="presOf" srcId="{1D7FFC42-216A-0F43-B2BA-4577DB058F40}" destId="{5B05D367-F4B5-BC44-8550-9DD8BF5BD164}" srcOrd="0" destOrd="0" presId="urn:microsoft.com/office/officeart/2005/8/layout/vProcess5"/>
    <dgm:cxn modelId="{1A344AC2-3EAA-5641-900E-F78A90BD368D}" srcId="{C9B54580-3463-FA4C-98FE-46F4B5FFDDAF}" destId="{7E4F1410-A245-FB4F-A66E-0E889C523A6E}" srcOrd="3" destOrd="0" parTransId="{635CB3C7-899A-4249-8A2B-72898C4E4497}" sibTransId="{70A2FF2A-723C-2144-A31C-30F568AFDCCA}"/>
    <dgm:cxn modelId="{45E38429-93AC-D141-8BFB-62A9529BAFFD}" srcId="{C9B54580-3463-FA4C-98FE-46F4B5FFDDAF}" destId="{6730968B-1DAD-534E-82FB-79D07614C690}" srcOrd="2" destOrd="0" parTransId="{60AE7D40-B1E9-3243-8FD7-77044E976E4A}" sibTransId="{5AF81CBA-C9D2-894E-A9A1-E67EFF00B571}"/>
    <dgm:cxn modelId="{D8F106B5-293F-1A4F-BCBD-8046703FEC39}" type="presOf" srcId="{BB22A849-9223-F04F-81A8-EED1F7DA7B04}" destId="{CC26ACD0-6106-4D41-9A77-5506DD984D29}" srcOrd="1" destOrd="0" presId="urn:microsoft.com/office/officeart/2005/8/layout/vProcess5"/>
    <dgm:cxn modelId="{15D9178C-4D9F-CC48-8148-DD6E45CE7B99}" type="presOf" srcId="{7E4F1410-A245-FB4F-A66E-0E889C523A6E}" destId="{FA1C0CC8-F1AB-E74B-8127-1609EDD836AA}" srcOrd="1" destOrd="0" presId="urn:microsoft.com/office/officeart/2005/8/layout/vProcess5"/>
    <dgm:cxn modelId="{8EAAE74F-683C-8B4F-971B-51BBDD58BEB7}" type="presOf" srcId="{7E4F1410-A245-FB4F-A66E-0E889C523A6E}" destId="{3243D80F-7A16-D446-B67F-B5D4D7201FA8}" srcOrd="0" destOrd="0" presId="urn:microsoft.com/office/officeart/2005/8/layout/vProcess5"/>
    <dgm:cxn modelId="{E71A65A1-775B-084B-8944-9F2C287E0CC0}" type="presOf" srcId="{6730968B-1DAD-534E-82FB-79D07614C690}" destId="{94ABDA2D-D041-4F4C-A10B-051C341909F0}" srcOrd="1" destOrd="0" presId="urn:microsoft.com/office/officeart/2005/8/layout/vProcess5"/>
    <dgm:cxn modelId="{E63E16C4-4BD3-4F40-8323-700E55029F70}" type="presOf" srcId="{1EE60B91-C0CC-6142-9EF4-0749E5729CFE}" destId="{65D94E68-C115-454B-ADFA-BB30089AE465}" srcOrd="0" destOrd="0" presId="urn:microsoft.com/office/officeart/2005/8/layout/vProcess5"/>
    <dgm:cxn modelId="{B42C4B3E-D8FE-A840-8587-BC757C82D18D}" type="presOf" srcId="{BB22A849-9223-F04F-81A8-EED1F7DA7B04}" destId="{D26E5789-DF4D-6245-BB45-22E1CDC90B98}" srcOrd="0" destOrd="0" presId="urn:microsoft.com/office/officeart/2005/8/layout/vProcess5"/>
    <dgm:cxn modelId="{37C145DC-AF02-F945-9421-AD2904FA91CC}" type="presOf" srcId="{5AF81CBA-C9D2-894E-A9A1-E67EFF00B571}" destId="{8BCD0A79-D4A6-A048-A469-54DFC892078B}" srcOrd="0" destOrd="0" presId="urn:microsoft.com/office/officeart/2005/8/layout/vProcess5"/>
    <dgm:cxn modelId="{3686D938-01E4-A142-B699-B00D13E1F538}" srcId="{C9B54580-3463-FA4C-98FE-46F4B5FFDDAF}" destId="{BB22A849-9223-F04F-81A8-EED1F7DA7B04}" srcOrd="0" destOrd="0" parTransId="{5182A140-7B26-2D44-B3F6-37657600C896}" sibTransId="{1EE60B91-C0CC-6142-9EF4-0749E5729CFE}"/>
    <dgm:cxn modelId="{45470B6A-FE49-B646-9466-C0F82034317D}" type="presOf" srcId="{6730968B-1DAD-534E-82FB-79D07614C690}" destId="{1DA0A7A4-2008-2E42-8C8F-D147A3726982}" srcOrd="0" destOrd="0" presId="urn:microsoft.com/office/officeart/2005/8/layout/vProcess5"/>
    <dgm:cxn modelId="{8BF1F16C-7725-DD40-B022-B7DC2BC9332D}" srcId="{C9B54580-3463-FA4C-98FE-46F4B5FFDDAF}" destId="{1D7FFC42-216A-0F43-B2BA-4577DB058F40}" srcOrd="1" destOrd="0" parTransId="{051B8AA2-AD68-554B-9CC1-DBC54AE188DA}" sibTransId="{EA1C4363-64E5-1945-8BFD-3059FB41AE4C}"/>
    <dgm:cxn modelId="{81233A8F-9C0E-9448-B93A-D54C61EF9A1D}" type="presOf" srcId="{C9B54580-3463-FA4C-98FE-46F4B5FFDDAF}" destId="{26579460-2CA6-0648-A974-810FBD12FDEC}" srcOrd="0" destOrd="0" presId="urn:microsoft.com/office/officeart/2005/8/layout/vProcess5"/>
    <dgm:cxn modelId="{48B1B6BA-A934-6D40-BCBC-735F41F5645B}" type="presOf" srcId="{EA1C4363-64E5-1945-8BFD-3059FB41AE4C}" destId="{25874523-67C8-BA4E-BFA2-F2CF67B5F35F}" srcOrd="0" destOrd="0" presId="urn:microsoft.com/office/officeart/2005/8/layout/vProcess5"/>
    <dgm:cxn modelId="{AB405521-29BC-5F48-94AB-E7A2B8BBE8BA}" type="presOf" srcId="{1D7FFC42-216A-0F43-B2BA-4577DB058F40}" destId="{09641FFB-3B0F-6345-8B44-31ACAEEC0D2F}" srcOrd="1" destOrd="0" presId="urn:microsoft.com/office/officeart/2005/8/layout/vProcess5"/>
    <dgm:cxn modelId="{D0A635B6-3E08-FD4A-BD59-15CF206FA738}" type="presParOf" srcId="{26579460-2CA6-0648-A974-810FBD12FDEC}" destId="{39E19A8A-6D59-134A-A3E6-C3B871835DEB}" srcOrd="0" destOrd="0" presId="urn:microsoft.com/office/officeart/2005/8/layout/vProcess5"/>
    <dgm:cxn modelId="{164418BF-A089-C44B-8CA7-60286598E7BE}" type="presParOf" srcId="{26579460-2CA6-0648-A974-810FBD12FDEC}" destId="{D26E5789-DF4D-6245-BB45-22E1CDC90B98}" srcOrd="1" destOrd="0" presId="urn:microsoft.com/office/officeart/2005/8/layout/vProcess5"/>
    <dgm:cxn modelId="{7BC4A4C2-B3ED-DB49-ABEC-52E45308CA5B}" type="presParOf" srcId="{26579460-2CA6-0648-A974-810FBD12FDEC}" destId="{5B05D367-F4B5-BC44-8550-9DD8BF5BD164}" srcOrd="2" destOrd="0" presId="urn:microsoft.com/office/officeart/2005/8/layout/vProcess5"/>
    <dgm:cxn modelId="{A0031B6A-9A71-5749-B4F7-6C65A84FC69F}" type="presParOf" srcId="{26579460-2CA6-0648-A974-810FBD12FDEC}" destId="{1DA0A7A4-2008-2E42-8C8F-D147A3726982}" srcOrd="3" destOrd="0" presId="urn:microsoft.com/office/officeart/2005/8/layout/vProcess5"/>
    <dgm:cxn modelId="{A489C6A4-6F92-E94C-A57C-C0E4F705905B}" type="presParOf" srcId="{26579460-2CA6-0648-A974-810FBD12FDEC}" destId="{3243D80F-7A16-D446-B67F-B5D4D7201FA8}" srcOrd="4" destOrd="0" presId="urn:microsoft.com/office/officeart/2005/8/layout/vProcess5"/>
    <dgm:cxn modelId="{D40E984E-8C2D-A049-8183-ACA3D8D0184C}" type="presParOf" srcId="{26579460-2CA6-0648-A974-810FBD12FDEC}" destId="{65D94E68-C115-454B-ADFA-BB30089AE465}" srcOrd="5" destOrd="0" presId="urn:microsoft.com/office/officeart/2005/8/layout/vProcess5"/>
    <dgm:cxn modelId="{CC804D63-9D81-F64B-B920-7A55FF870F13}" type="presParOf" srcId="{26579460-2CA6-0648-A974-810FBD12FDEC}" destId="{25874523-67C8-BA4E-BFA2-F2CF67B5F35F}" srcOrd="6" destOrd="0" presId="urn:microsoft.com/office/officeart/2005/8/layout/vProcess5"/>
    <dgm:cxn modelId="{21C5060C-D118-E840-95F0-30CB7020600A}" type="presParOf" srcId="{26579460-2CA6-0648-A974-810FBD12FDEC}" destId="{8BCD0A79-D4A6-A048-A469-54DFC892078B}" srcOrd="7" destOrd="0" presId="urn:microsoft.com/office/officeart/2005/8/layout/vProcess5"/>
    <dgm:cxn modelId="{F7066497-B7B2-E243-ABDF-E2D5819B8747}" type="presParOf" srcId="{26579460-2CA6-0648-A974-810FBD12FDEC}" destId="{CC26ACD0-6106-4D41-9A77-5506DD984D29}" srcOrd="8" destOrd="0" presId="urn:microsoft.com/office/officeart/2005/8/layout/vProcess5"/>
    <dgm:cxn modelId="{28098682-5849-0445-84A3-656D7495D158}" type="presParOf" srcId="{26579460-2CA6-0648-A974-810FBD12FDEC}" destId="{09641FFB-3B0F-6345-8B44-31ACAEEC0D2F}" srcOrd="9" destOrd="0" presId="urn:microsoft.com/office/officeart/2005/8/layout/vProcess5"/>
    <dgm:cxn modelId="{96D37E72-8F60-5D45-8FFC-2365BE2164D3}" type="presParOf" srcId="{26579460-2CA6-0648-A974-810FBD12FDEC}" destId="{94ABDA2D-D041-4F4C-A10B-051C341909F0}" srcOrd="10" destOrd="0" presId="urn:microsoft.com/office/officeart/2005/8/layout/vProcess5"/>
    <dgm:cxn modelId="{3E0B25CF-AC9C-5344-A34D-E8E5E9D2703D}" type="presParOf" srcId="{26579460-2CA6-0648-A974-810FBD12FDEC}" destId="{FA1C0CC8-F1AB-E74B-8127-1609EDD836A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B54580-3463-FA4C-98FE-46F4B5FFDDAF}" type="doc">
      <dgm:prSet loTypeId="urn:microsoft.com/office/officeart/2005/8/layout/vProcess5" loCatId="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D7FFC42-216A-0F43-B2BA-4577DB058F40}">
      <dgm:prSet phldrT="[Text]"/>
      <dgm:spPr/>
      <dgm:t>
        <a:bodyPr/>
        <a:lstStyle/>
        <a:p>
          <a:r>
            <a:rPr lang="en-US" dirty="0" smtClean="0"/>
            <a:t>AUI</a:t>
          </a:r>
          <a:endParaRPr lang="en-US" dirty="0"/>
        </a:p>
      </dgm:t>
    </dgm:pt>
    <dgm:pt modelId="{051B8AA2-AD68-554B-9CC1-DBC54AE188DA}" type="parTrans" cxnId="{8BF1F16C-7725-DD40-B022-B7DC2BC9332D}">
      <dgm:prSet/>
      <dgm:spPr/>
      <dgm:t>
        <a:bodyPr/>
        <a:lstStyle/>
        <a:p>
          <a:endParaRPr lang="en-US"/>
        </a:p>
      </dgm:t>
    </dgm:pt>
    <dgm:pt modelId="{EA1C4363-64E5-1945-8BFD-3059FB41AE4C}" type="sibTrans" cxnId="{8BF1F16C-7725-DD40-B022-B7DC2BC9332D}">
      <dgm:prSet/>
      <dgm:spPr/>
      <dgm:t>
        <a:bodyPr/>
        <a:lstStyle/>
        <a:p>
          <a:endParaRPr lang="en-US"/>
        </a:p>
      </dgm:t>
    </dgm:pt>
    <dgm:pt modelId="{6730968B-1DAD-534E-82FB-79D07614C690}">
      <dgm:prSet phldrT="[Text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CUI</a:t>
          </a:r>
        </a:p>
      </dgm:t>
    </dgm:pt>
    <dgm:pt modelId="{60AE7D40-B1E9-3243-8FD7-77044E976E4A}" type="parTrans" cxnId="{45E38429-93AC-D141-8BFB-62A9529BAFFD}">
      <dgm:prSet/>
      <dgm:spPr/>
      <dgm:t>
        <a:bodyPr/>
        <a:lstStyle/>
        <a:p>
          <a:endParaRPr lang="en-US"/>
        </a:p>
      </dgm:t>
    </dgm:pt>
    <dgm:pt modelId="{5AF81CBA-C9D2-894E-A9A1-E67EFF00B571}" type="sibTrans" cxnId="{45E38429-93AC-D141-8BFB-62A9529BAFFD}">
      <dgm:prSet/>
      <dgm:spPr/>
      <dgm:t>
        <a:bodyPr/>
        <a:lstStyle/>
        <a:p>
          <a:endParaRPr lang="en-US"/>
        </a:p>
      </dgm:t>
    </dgm:pt>
    <dgm:pt modelId="{7E4F1410-A245-FB4F-A66E-0E889C523A6E}">
      <dgm:prSet/>
      <dgm:spPr/>
      <dgm:t>
        <a:bodyPr/>
        <a:lstStyle/>
        <a:p>
          <a:r>
            <a:rPr lang="en-US" dirty="0" smtClean="0"/>
            <a:t>Final UI</a:t>
          </a:r>
          <a:endParaRPr lang="en-US" dirty="0"/>
        </a:p>
      </dgm:t>
    </dgm:pt>
    <dgm:pt modelId="{635CB3C7-899A-4249-8A2B-72898C4E4497}" type="parTrans" cxnId="{1A344AC2-3EAA-5641-900E-F78A90BD368D}">
      <dgm:prSet/>
      <dgm:spPr/>
      <dgm:t>
        <a:bodyPr/>
        <a:lstStyle/>
        <a:p>
          <a:endParaRPr lang="en-US"/>
        </a:p>
      </dgm:t>
    </dgm:pt>
    <dgm:pt modelId="{70A2FF2A-723C-2144-A31C-30F568AFDCCA}" type="sibTrans" cxnId="{1A344AC2-3EAA-5641-900E-F78A90BD368D}">
      <dgm:prSet/>
      <dgm:spPr/>
      <dgm:t>
        <a:bodyPr/>
        <a:lstStyle/>
        <a:p>
          <a:endParaRPr lang="en-US"/>
        </a:p>
      </dgm:t>
    </dgm:pt>
    <dgm:pt modelId="{BB22A849-9223-F04F-81A8-EED1F7DA7B04}">
      <dgm:prSet phldrT="[Text]"/>
      <dgm:spPr/>
      <dgm:t>
        <a:bodyPr/>
        <a:lstStyle/>
        <a:p>
          <a:r>
            <a:rPr lang="en-US" dirty="0" smtClean="0"/>
            <a:t>Tasks</a:t>
          </a:r>
          <a:endParaRPr lang="en-US" dirty="0"/>
        </a:p>
      </dgm:t>
    </dgm:pt>
    <dgm:pt modelId="{1EE60B91-C0CC-6142-9EF4-0749E5729CFE}" type="sibTrans" cxnId="{3686D938-01E4-A142-B699-B00D13E1F538}">
      <dgm:prSet/>
      <dgm:spPr/>
      <dgm:t>
        <a:bodyPr/>
        <a:lstStyle/>
        <a:p>
          <a:endParaRPr lang="en-US"/>
        </a:p>
      </dgm:t>
    </dgm:pt>
    <dgm:pt modelId="{5182A140-7B26-2D44-B3F6-37657600C896}" type="parTrans" cxnId="{3686D938-01E4-A142-B699-B00D13E1F538}">
      <dgm:prSet/>
      <dgm:spPr/>
      <dgm:t>
        <a:bodyPr/>
        <a:lstStyle/>
        <a:p>
          <a:endParaRPr lang="en-US"/>
        </a:p>
      </dgm:t>
    </dgm:pt>
    <dgm:pt modelId="{26579460-2CA6-0648-A974-810FBD12FDEC}" type="pres">
      <dgm:prSet presAssocID="{C9B54580-3463-FA4C-98FE-46F4B5FFDDA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E19A8A-6D59-134A-A3E6-C3B871835DEB}" type="pres">
      <dgm:prSet presAssocID="{C9B54580-3463-FA4C-98FE-46F4B5FFDDAF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D26E5789-DF4D-6245-BB45-22E1CDC90B98}" type="pres">
      <dgm:prSet presAssocID="{C9B54580-3463-FA4C-98FE-46F4B5FFDDA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5D367-F4B5-BC44-8550-9DD8BF5BD164}" type="pres">
      <dgm:prSet presAssocID="{C9B54580-3463-FA4C-98FE-46F4B5FFDDA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0A7A4-2008-2E42-8C8F-D147A3726982}" type="pres">
      <dgm:prSet presAssocID="{C9B54580-3463-FA4C-98FE-46F4B5FFDDA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3D80F-7A16-D446-B67F-B5D4D7201FA8}" type="pres">
      <dgm:prSet presAssocID="{C9B54580-3463-FA4C-98FE-46F4B5FFDDA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94E68-C115-454B-ADFA-BB30089AE465}" type="pres">
      <dgm:prSet presAssocID="{C9B54580-3463-FA4C-98FE-46F4B5FFDDA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874523-67C8-BA4E-BFA2-F2CF67B5F35F}" type="pres">
      <dgm:prSet presAssocID="{C9B54580-3463-FA4C-98FE-46F4B5FFDDA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D0A79-D4A6-A048-A469-54DFC892078B}" type="pres">
      <dgm:prSet presAssocID="{C9B54580-3463-FA4C-98FE-46F4B5FFDDA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6ACD0-6106-4D41-9A77-5506DD984D29}" type="pres">
      <dgm:prSet presAssocID="{C9B54580-3463-FA4C-98FE-46F4B5FFDDA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41FFB-3B0F-6345-8B44-31ACAEEC0D2F}" type="pres">
      <dgm:prSet presAssocID="{C9B54580-3463-FA4C-98FE-46F4B5FFDDA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BDA2D-D041-4F4C-A10B-051C341909F0}" type="pres">
      <dgm:prSet presAssocID="{C9B54580-3463-FA4C-98FE-46F4B5FFDDA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C0CC8-F1AB-E74B-8127-1609EDD836AA}" type="pres">
      <dgm:prSet presAssocID="{C9B54580-3463-FA4C-98FE-46F4B5FFDDA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E60021-C9E3-7741-8552-6CFEEB164D11}" type="presOf" srcId="{1D7FFC42-216A-0F43-B2BA-4577DB058F40}" destId="{09641FFB-3B0F-6345-8B44-31ACAEEC0D2F}" srcOrd="1" destOrd="0" presId="urn:microsoft.com/office/officeart/2005/8/layout/vProcess5"/>
    <dgm:cxn modelId="{88A325FE-29E3-064F-BDD3-B16B82292BC0}" type="presOf" srcId="{1D7FFC42-216A-0F43-B2BA-4577DB058F40}" destId="{5B05D367-F4B5-BC44-8550-9DD8BF5BD164}" srcOrd="0" destOrd="0" presId="urn:microsoft.com/office/officeart/2005/8/layout/vProcess5"/>
    <dgm:cxn modelId="{1A344AC2-3EAA-5641-900E-F78A90BD368D}" srcId="{C9B54580-3463-FA4C-98FE-46F4B5FFDDAF}" destId="{7E4F1410-A245-FB4F-A66E-0E889C523A6E}" srcOrd="3" destOrd="0" parTransId="{635CB3C7-899A-4249-8A2B-72898C4E4497}" sibTransId="{70A2FF2A-723C-2144-A31C-30F568AFDCCA}"/>
    <dgm:cxn modelId="{528DC0DE-2ABF-AD40-A255-5503E90CC686}" type="presOf" srcId="{7E4F1410-A245-FB4F-A66E-0E889C523A6E}" destId="{3243D80F-7A16-D446-B67F-B5D4D7201FA8}" srcOrd="0" destOrd="0" presId="urn:microsoft.com/office/officeart/2005/8/layout/vProcess5"/>
    <dgm:cxn modelId="{45E38429-93AC-D141-8BFB-62A9529BAFFD}" srcId="{C9B54580-3463-FA4C-98FE-46F4B5FFDDAF}" destId="{6730968B-1DAD-534E-82FB-79D07614C690}" srcOrd="2" destOrd="0" parTransId="{60AE7D40-B1E9-3243-8FD7-77044E976E4A}" sibTransId="{5AF81CBA-C9D2-894E-A9A1-E67EFF00B571}"/>
    <dgm:cxn modelId="{45305EAE-4E51-B449-BAFE-D3C2CB1651BA}" type="presOf" srcId="{7E4F1410-A245-FB4F-A66E-0E889C523A6E}" destId="{FA1C0CC8-F1AB-E74B-8127-1609EDD836AA}" srcOrd="1" destOrd="0" presId="urn:microsoft.com/office/officeart/2005/8/layout/vProcess5"/>
    <dgm:cxn modelId="{1E63ACA2-73B8-9945-AE1C-F953BDB6A376}" type="presOf" srcId="{5AF81CBA-C9D2-894E-A9A1-E67EFF00B571}" destId="{8BCD0A79-D4A6-A048-A469-54DFC892078B}" srcOrd="0" destOrd="0" presId="urn:microsoft.com/office/officeart/2005/8/layout/vProcess5"/>
    <dgm:cxn modelId="{8B8ACC80-6EE1-F14B-8D1E-CB562D34649A}" type="presOf" srcId="{BB22A849-9223-F04F-81A8-EED1F7DA7B04}" destId="{D26E5789-DF4D-6245-BB45-22E1CDC90B98}" srcOrd="0" destOrd="0" presId="urn:microsoft.com/office/officeart/2005/8/layout/vProcess5"/>
    <dgm:cxn modelId="{3686D938-01E4-A142-B699-B00D13E1F538}" srcId="{C9B54580-3463-FA4C-98FE-46F4B5FFDDAF}" destId="{BB22A849-9223-F04F-81A8-EED1F7DA7B04}" srcOrd="0" destOrd="0" parTransId="{5182A140-7B26-2D44-B3F6-37657600C896}" sibTransId="{1EE60B91-C0CC-6142-9EF4-0749E5729CFE}"/>
    <dgm:cxn modelId="{67BD3574-2B96-5E48-874A-01688531EC33}" type="presOf" srcId="{6730968B-1DAD-534E-82FB-79D07614C690}" destId="{1DA0A7A4-2008-2E42-8C8F-D147A3726982}" srcOrd="0" destOrd="0" presId="urn:microsoft.com/office/officeart/2005/8/layout/vProcess5"/>
    <dgm:cxn modelId="{B093D114-3AAE-D34C-A218-A63E7713CEEF}" type="presOf" srcId="{6730968B-1DAD-534E-82FB-79D07614C690}" destId="{94ABDA2D-D041-4F4C-A10B-051C341909F0}" srcOrd="1" destOrd="0" presId="urn:microsoft.com/office/officeart/2005/8/layout/vProcess5"/>
    <dgm:cxn modelId="{99315E29-CD99-1A43-B2FE-E468E89CAD0F}" type="presOf" srcId="{C9B54580-3463-FA4C-98FE-46F4B5FFDDAF}" destId="{26579460-2CA6-0648-A974-810FBD12FDEC}" srcOrd="0" destOrd="0" presId="urn:microsoft.com/office/officeart/2005/8/layout/vProcess5"/>
    <dgm:cxn modelId="{0BB4DDE3-D1B7-9E42-BE07-C9EAA60F3803}" type="presOf" srcId="{1EE60B91-C0CC-6142-9EF4-0749E5729CFE}" destId="{65D94E68-C115-454B-ADFA-BB30089AE465}" srcOrd="0" destOrd="0" presId="urn:microsoft.com/office/officeart/2005/8/layout/vProcess5"/>
    <dgm:cxn modelId="{F5CD5BEB-878C-4B41-9226-31B05311FD0F}" type="presOf" srcId="{EA1C4363-64E5-1945-8BFD-3059FB41AE4C}" destId="{25874523-67C8-BA4E-BFA2-F2CF67B5F35F}" srcOrd="0" destOrd="0" presId="urn:microsoft.com/office/officeart/2005/8/layout/vProcess5"/>
    <dgm:cxn modelId="{D14C497E-DD19-D646-8BC3-10734E221605}" type="presOf" srcId="{BB22A849-9223-F04F-81A8-EED1F7DA7B04}" destId="{CC26ACD0-6106-4D41-9A77-5506DD984D29}" srcOrd="1" destOrd="0" presId="urn:microsoft.com/office/officeart/2005/8/layout/vProcess5"/>
    <dgm:cxn modelId="{8BF1F16C-7725-DD40-B022-B7DC2BC9332D}" srcId="{C9B54580-3463-FA4C-98FE-46F4B5FFDDAF}" destId="{1D7FFC42-216A-0F43-B2BA-4577DB058F40}" srcOrd="1" destOrd="0" parTransId="{051B8AA2-AD68-554B-9CC1-DBC54AE188DA}" sibTransId="{EA1C4363-64E5-1945-8BFD-3059FB41AE4C}"/>
    <dgm:cxn modelId="{EA0DA154-8B0D-E446-A199-CF1F0F994652}" type="presParOf" srcId="{26579460-2CA6-0648-A974-810FBD12FDEC}" destId="{39E19A8A-6D59-134A-A3E6-C3B871835DEB}" srcOrd="0" destOrd="0" presId="urn:microsoft.com/office/officeart/2005/8/layout/vProcess5"/>
    <dgm:cxn modelId="{99C5F5CA-CB91-C64B-B49B-CF0197126C96}" type="presParOf" srcId="{26579460-2CA6-0648-A974-810FBD12FDEC}" destId="{D26E5789-DF4D-6245-BB45-22E1CDC90B98}" srcOrd="1" destOrd="0" presId="urn:microsoft.com/office/officeart/2005/8/layout/vProcess5"/>
    <dgm:cxn modelId="{636B039A-57DA-F24F-92B6-E2325A0A5E81}" type="presParOf" srcId="{26579460-2CA6-0648-A974-810FBD12FDEC}" destId="{5B05D367-F4B5-BC44-8550-9DD8BF5BD164}" srcOrd="2" destOrd="0" presId="urn:microsoft.com/office/officeart/2005/8/layout/vProcess5"/>
    <dgm:cxn modelId="{08C8CC1C-99EB-A447-8DC8-E5843C39F0E6}" type="presParOf" srcId="{26579460-2CA6-0648-A974-810FBD12FDEC}" destId="{1DA0A7A4-2008-2E42-8C8F-D147A3726982}" srcOrd="3" destOrd="0" presId="urn:microsoft.com/office/officeart/2005/8/layout/vProcess5"/>
    <dgm:cxn modelId="{57DCC0AC-3843-6144-AFB3-8663E6EB0168}" type="presParOf" srcId="{26579460-2CA6-0648-A974-810FBD12FDEC}" destId="{3243D80F-7A16-D446-B67F-B5D4D7201FA8}" srcOrd="4" destOrd="0" presId="urn:microsoft.com/office/officeart/2005/8/layout/vProcess5"/>
    <dgm:cxn modelId="{9CBD1B95-A471-7E43-A77D-DC49E1778CDB}" type="presParOf" srcId="{26579460-2CA6-0648-A974-810FBD12FDEC}" destId="{65D94E68-C115-454B-ADFA-BB30089AE465}" srcOrd="5" destOrd="0" presId="urn:microsoft.com/office/officeart/2005/8/layout/vProcess5"/>
    <dgm:cxn modelId="{F537A98F-C4D3-C945-9F22-ABB8FF60BCC6}" type="presParOf" srcId="{26579460-2CA6-0648-A974-810FBD12FDEC}" destId="{25874523-67C8-BA4E-BFA2-F2CF67B5F35F}" srcOrd="6" destOrd="0" presId="urn:microsoft.com/office/officeart/2005/8/layout/vProcess5"/>
    <dgm:cxn modelId="{79E3A90F-95EB-524F-8042-5DD28148272D}" type="presParOf" srcId="{26579460-2CA6-0648-A974-810FBD12FDEC}" destId="{8BCD0A79-D4A6-A048-A469-54DFC892078B}" srcOrd="7" destOrd="0" presId="urn:microsoft.com/office/officeart/2005/8/layout/vProcess5"/>
    <dgm:cxn modelId="{CD0B21D2-54FF-D046-8B16-BE2F8F88AFB4}" type="presParOf" srcId="{26579460-2CA6-0648-A974-810FBD12FDEC}" destId="{CC26ACD0-6106-4D41-9A77-5506DD984D29}" srcOrd="8" destOrd="0" presId="urn:microsoft.com/office/officeart/2005/8/layout/vProcess5"/>
    <dgm:cxn modelId="{1351C93E-4D8D-F840-A277-5AB7EF32DDB2}" type="presParOf" srcId="{26579460-2CA6-0648-A974-810FBD12FDEC}" destId="{09641FFB-3B0F-6345-8B44-31ACAEEC0D2F}" srcOrd="9" destOrd="0" presId="urn:microsoft.com/office/officeart/2005/8/layout/vProcess5"/>
    <dgm:cxn modelId="{A5C91AE9-043D-4443-A513-E6B28406C98E}" type="presParOf" srcId="{26579460-2CA6-0648-A974-810FBD12FDEC}" destId="{94ABDA2D-D041-4F4C-A10B-051C341909F0}" srcOrd="10" destOrd="0" presId="urn:microsoft.com/office/officeart/2005/8/layout/vProcess5"/>
    <dgm:cxn modelId="{30AC6CE0-9456-3340-96BA-C1D5BA2C8A5B}" type="presParOf" srcId="{26579460-2CA6-0648-A974-810FBD12FDEC}" destId="{FA1C0CC8-F1AB-E74B-8127-1609EDD836A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5FE158-005A-5342-B6D0-F3636CC2A30E}" type="doc">
      <dgm:prSet loTypeId="urn:microsoft.com/office/officeart/2005/8/layout/hProcess4" loCatId="" qsTypeId="urn:microsoft.com/office/officeart/2005/8/quickstyle/simple2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886021F9-518E-DA40-887E-AC215C12B43A}">
      <dgm:prSet/>
      <dgm:spPr/>
      <dgm:t>
        <a:bodyPr/>
        <a:lstStyle/>
        <a:p>
          <a:pPr rtl="0"/>
          <a:r>
            <a:rPr lang="en-US" dirty="0" smtClean="0"/>
            <a:t>State of the arts </a:t>
          </a:r>
          <a:endParaRPr lang="en-US" dirty="0"/>
        </a:p>
      </dgm:t>
    </dgm:pt>
    <dgm:pt modelId="{4F048FD8-8CBD-B745-8346-D357A9742F60}" type="parTrans" cxnId="{8F911C93-C64A-A444-821A-C13B8B0BC7E4}">
      <dgm:prSet/>
      <dgm:spPr/>
      <dgm:t>
        <a:bodyPr/>
        <a:lstStyle/>
        <a:p>
          <a:endParaRPr lang="en-US"/>
        </a:p>
      </dgm:t>
    </dgm:pt>
    <dgm:pt modelId="{302C8DA6-4BF4-1143-970F-5717D74203EB}" type="sibTrans" cxnId="{8F911C93-C64A-A444-821A-C13B8B0BC7E4}">
      <dgm:prSet/>
      <dgm:spPr/>
      <dgm:t>
        <a:bodyPr/>
        <a:lstStyle/>
        <a:p>
          <a:endParaRPr lang="en-US"/>
        </a:p>
      </dgm:t>
    </dgm:pt>
    <dgm:pt modelId="{CCA94400-D1C1-8C43-B3BE-8050B1C48B3D}">
      <dgm:prSet/>
      <dgm:spPr/>
      <dgm:t>
        <a:bodyPr/>
        <a:lstStyle/>
        <a:p>
          <a:pPr rtl="0"/>
          <a:r>
            <a:rPr lang="en-US" dirty="0" smtClean="0"/>
            <a:t>Conceptualization </a:t>
          </a:r>
          <a:endParaRPr lang="en-US" dirty="0"/>
        </a:p>
      </dgm:t>
    </dgm:pt>
    <dgm:pt modelId="{55A0270A-0B69-084E-8E6B-C0F3AD611E48}" type="parTrans" cxnId="{D162CE42-7A90-7E48-9792-79E4954F6539}">
      <dgm:prSet/>
      <dgm:spPr/>
      <dgm:t>
        <a:bodyPr/>
        <a:lstStyle/>
        <a:p>
          <a:endParaRPr lang="en-US"/>
        </a:p>
      </dgm:t>
    </dgm:pt>
    <dgm:pt modelId="{427EC80E-F550-D440-B6A6-E0F0459056A1}" type="sibTrans" cxnId="{D162CE42-7A90-7E48-9792-79E4954F6539}">
      <dgm:prSet/>
      <dgm:spPr/>
      <dgm:t>
        <a:bodyPr/>
        <a:lstStyle/>
        <a:p>
          <a:endParaRPr lang="en-US"/>
        </a:p>
      </dgm:t>
    </dgm:pt>
    <dgm:pt modelId="{2B0A95A4-82B9-8147-910D-21DCF76D6277}">
      <dgm:prSet/>
      <dgm:spPr/>
      <dgm:t>
        <a:bodyPr/>
        <a:lstStyle/>
        <a:p>
          <a:pPr rtl="0"/>
          <a:r>
            <a:rPr lang="en-US" dirty="0" smtClean="0"/>
            <a:t>Implantation </a:t>
          </a:r>
        </a:p>
      </dgm:t>
    </dgm:pt>
    <dgm:pt modelId="{DDE73F9B-6B7B-6F4B-B1A1-DA7548A20257}" type="parTrans" cxnId="{A318FCF9-D802-4348-9CAF-2ACADD1D8A8B}">
      <dgm:prSet/>
      <dgm:spPr/>
      <dgm:t>
        <a:bodyPr/>
        <a:lstStyle/>
        <a:p>
          <a:endParaRPr lang="en-US"/>
        </a:p>
      </dgm:t>
    </dgm:pt>
    <dgm:pt modelId="{DBDF04C0-E34D-0C49-A240-B64BDD7637B5}" type="sibTrans" cxnId="{A318FCF9-D802-4348-9CAF-2ACADD1D8A8B}">
      <dgm:prSet/>
      <dgm:spPr/>
      <dgm:t>
        <a:bodyPr/>
        <a:lstStyle/>
        <a:p>
          <a:endParaRPr lang="en-US"/>
        </a:p>
      </dgm:t>
    </dgm:pt>
    <dgm:pt modelId="{B03CD568-6DB0-C248-AF47-894E5CE2861C}">
      <dgm:prSet/>
      <dgm:spPr/>
      <dgm:t>
        <a:bodyPr/>
        <a:lstStyle/>
        <a:p>
          <a:r>
            <a:rPr lang="en-US" dirty="0" smtClean="0"/>
            <a:t>Test &amp; Evaluation</a:t>
          </a:r>
          <a:endParaRPr lang="en-US" dirty="0"/>
        </a:p>
      </dgm:t>
    </dgm:pt>
    <dgm:pt modelId="{2B6CFD0C-3A4F-3848-BD28-B1659CCBC941}" type="parTrans" cxnId="{0AA7ECDA-24E8-F341-AEAF-6B6BB3F20360}">
      <dgm:prSet/>
      <dgm:spPr/>
      <dgm:t>
        <a:bodyPr/>
        <a:lstStyle/>
        <a:p>
          <a:endParaRPr lang="en-US"/>
        </a:p>
      </dgm:t>
    </dgm:pt>
    <dgm:pt modelId="{E52AF8B0-F067-8741-A70A-3DD2D263F11A}" type="sibTrans" cxnId="{0AA7ECDA-24E8-F341-AEAF-6B6BB3F20360}">
      <dgm:prSet/>
      <dgm:spPr/>
      <dgm:t>
        <a:bodyPr/>
        <a:lstStyle/>
        <a:p>
          <a:endParaRPr lang="en-US"/>
        </a:p>
      </dgm:t>
    </dgm:pt>
    <dgm:pt modelId="{CB32893F-4A1A-1449-B96F-F575349A2E5C}" type="pres">
      <dgm:prSet presAssocID="{B85FE158-005A-5342-B6D0-F3636CC2A3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A8A95E-DBBA-AE46-9EDC-F6B0729E3326}" type="pres">
      <dgm:prSet presAssocID="{B85FE158-005A-5342-B6D0-F3636CC2A30E}" presName="tSp" presStyleCnt="0"/>
      <dgm:spPr/>
    </dgm:pt>
    <dgm:pt modelId="{84B0DD91-22E7-074E-BA6B-C220839F6673}" type="pres">
      <dgm:prSet presAssocID="{B85FE158-005A-5342-B6D0-F3636CC2A30E}" presName="bSp" presStyleCnt="0"/>
      <dgm:spPr/>
    </dgm:pt>
    <dgm:pt modelId="{F2E7AD46-6D75-614A-9849-C6A42C746E12}" type="pres">
      <dgm:prSet presAssocID="{B85FE158-005A-5342-B6D0-F3636CC2A30E}" presName="process" presStyleCnt="0"/>
      <dgm:spPr/>
    </dgm:pt>
    <dgm:pt modelId="{CC0E8F06-8D4F-3E49-AC18-A2578CB08EB4}" type="pres">
      <dgm:prSet presAssocID="{886021F9-518E-DA40-887E-AC215C12B43A}" presName="composite1" presStyleCnt="0"/>
      <dgm:spPr/>
    </dgm:pt>
    <dgm:pt modelId="{6546DA24-228C-E44E-A721-CFB01AB11079}" type="pres">
      <dgm:prSet presAssocID="{886021F9-518E-DA40-887E-AC215C12B43A}" presName="dummyNode1" presStyleLbl="node1" presStyleIdx="0" presStyleCnt="4"/>
      <dgm:spPr/>
    </dgm:pt>
    <dgm:pt modelId="{8575D3C3-484C-024B-B20A-1DD695F012FC}" type="pres">
      <dgm:prSet presAssocID="{886021F9-518E-DA40-887E-AC215C12B43A}" presName="childNode1" presStyleLbl="bgAcc1" presStyleIdx="0" presStyleCnt="4" custScaleY="71061" custLinFactNeighborY="2885">
        <dgm:presLayoutVars>
          <dgm:bulletEnabled val="1"/>
        </dgm:presLayoutVars>
      </dgm:prSet>
      <dgm:spPr/>
    </dgm:pt>
    <dgm:pt modelId="{942602F5-8A0E-2948-9448-6CA13821BE69}" type="pres">
      <dgm:prSet presAssocID="{886021F9-518E-DA40-887E-AC215C12B43A}" presName="childNode1tx" presStyleLbl="bgAcc1" presStyleIdx="0" presStyleCnt="4">
        <dgm:presLayoutVars>
          <dgm:bulletEnabled val="1"/>
        </dgm:presLayoutVars>
      </dgm:prSet>
      <dgm:spPr/>
    </dgm:pt>
    <dgm:pt modelId="{6A461FE9-1AFF-554F-A818-19E343E74F7B}" type="pres">
      <dgm:prSet presAssocID="{886021F9-518E-DA40-887E-AC215C12B43A}" presName="parentNode1" presStyleLbl="node1" presStyleIdx="0" presStyleCnt="4" custScaleX="168609" custScaleY="130655" custLinFactNeighborY="80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17043-AA49-4B46-842F-5D88053FFAF1}" type="pres">
      <dgm:prSet presAssocID="{886021F9-518E-DA40-887E-AC215C12B43A}" presName="connSite1" presStyleCnt="0"/>
      <dgm:spPr/>
    </dgm:pt>
    <dgm:pt modelId="{BFD67DD0-9B15-9C40-913E-61DB1911F456}" type="pres">
      <dgm:prSet presAssocID="{302C8DA6-4BF4-1143-970F-5717D74203EB}" presName="Name9" presStyleLbl="sibTrans2D1" presStyleIdx="0" presStyleCnt="3" custAng="20567635"/>
      <dgm:spPr/>
      <dgm:t>
        <a:bodyPr/>
        <a:lstStyle/>
        <a:p>
          <a:endParaRPr lang="en-US"/>
        </a:p>
      </dgm:t>
    </dgm:pt>
    <dgm:pt modelId="{0F01221D-DFB1-9946-B1E1-11FD1562FDE8}" type="pres">
      <dgm:prSet presAssocID="{CCA94400-D1C1-8C43-B3BE-8050B1C48B3D}" presName="composite2" presStyleCnt="0"/>
      <dgm:spPr/>
    </dgm:pt>
    <dgm:pt modelId="{C00C6651-F83C-9540-AA5C-27ECBC533C50}" type="pres">
      <dgm:prSet presAssocID="{CCA94400-D1C1-8C43-B3BE-8050B1C48B3D}" presName="dummyNode2" presStyleLbl="node1" presStyleIdx="0" presStyleCnt="4"/>
      <dgm:spPr/>
    </dgm:pt>
    <dgm:pt modelId="{1DCCED3A-9B30-4945-BC4B-BDCBE27160FC}" type="pres">
      <dgm:prSet presAssocID="{CCA94400-D1C1-8C43-B3BE-8050B1C48B3D}" presName="childNode2" presStyleLbl="bgAcc1" presStyleIdx="1" presStyleCnt="4" custScaleY="71061" custLinFactNeighborY="2885">
        <dgm:presLayoutVars>
          <dgm:bulletEnabled val="1"/>
        </dgm:presLayoutVars>
      </dgm:prSet>
      <dgm:spPr/>
    </dgm:pt>
    <dgm:pt modelId="{B3843D6C-6132-3C45-BC97-75D1FD410251}" type="pres">
      <dgm:prSet presAssocID="{CCA94400-D1C1-8C43-B3BE-8050B1C48B3D}" presName="childNode2tx" presStyleLbl="bgAcc1" presStyleIdx="1" presStyleCnt="4">
        <dgm:presLayoutVars>
          <dgm:bulletEnabled val="1"/>
        </dgm:presLayoutVars>
      </dgm:prSet>
      <dgm:spPr/>
    </dgm:pt>
    <dgm:pt modelId="{FE0C7A0A-E944-9149-B15B-F05670FDB0F7}" type="pres">
      <dgm:prSet presAssocID="{CCA94400-D1C1-8C43-B3BE-8050B1C48B3D}" presName="parentNode2" presStyleLbl="node1" presStyleIdx="1" presStyleCnt="4" custScaleX="168609" custScaleY="130655" custLinFactNeighborY="80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6CF9E-D408-144D-862D-551370428D93}" type="pres">
      <dgm:prSet presAssocID="{CCA94400-D1C1-8C43-B3BE-8050B1C48B3D}" presName="connSite2" presStyleCnt="0"/>
      <dgm:spPr/>
    </dgm:pt>
    <dgm:pt modelId="{3BF1DA31-1DDA-0845-97ED-6F7E036186BF}" type="pres">
      <dgm:prSet presAssocID="{427EC80E-F550-D440-B6A6-E0F0459056A1}" presName="Name18" presStyleLbl="sibTrans2D1" presStyleIdx="1" presStyleCnt="3" custAng="849562"/>
      <dgm:spPr/>
      <dgm:t>
        <a:bodyPr/>
        <a:lstStyle/>
        <a:p>
          <a:endParaRPr lang="en-US"/>
        </a:p>
      </dgm:t>
    </dgm:pt>
    <dgm:pt modelId="{E8AC940F-1CDA-6440-BB01-F9A71B12CB93}" type="pres">
      <dgm:prSet presAssocID="{2B0A95A4-82B9-8147-910D-21DCF76D6277}" presName="composite1" presStyleCnt="0"/>
      <dgm:spPr/>
    </dgm:pt>
    <dgm:pt modelId="{03434EEE-358C-7540-B512-99B54A9020B6}" type="pres">
      <dgm:prSet presAssocID="{2B0A95A4-82B9-8147-910D-21DCF76D6277}" presName="dummyNode1" presStyleLbl="node1" presStyleIdx="1" presStyleCnt="4"/>
      <dgm:spPr/>
    </dgm:pt>
    <dgm:pt modelId="{AB9649E4-941F-3144-92ED-AAD19A371F2C}" type="pres">
      <dgm:prSet presAssocID="{2B0A95A4-82B9-8147-910D-21DCF76D6277}" presName="childNode1" presStyleLbl="bgAcc1" presStyleIdx="2" presStyleCnt="4" custScaleY="71061" custLinFactNeighborY="2885">
        <dgm:presLayoutVars>
          <dgm:bulletEnabled val="1"/>
        </dgm:presLayoutVars>
      </dgm:prSet>
      <dgm:spPr/>
    </dgm:pt>
    <dgm:pt modelId="{09403399-B7DE-1041-8B77-C8979F3BDEAB}" type="pres">
      <dgm:prSet presAssocID="{2B0A95A4-82B9-8147-910D-21DCF76D6277}" presName="childNode1tx" presStyleLbl="bgAcc1" presStyleIdx="2" presStyleCnt="4">
        <dgm:presLayoutVars>
          <dgm:bulletEnabled val="1"/>
        </dgm:presLayoutVars>
      </dgm:prSet>
      <dgm:spPr/>
    </dgm:pt>
    <dgm:pt modelId="{B9739FC7-EBC2-C14A-83E3-68E62BE1BBEF}" type="pres">
      <dgm:prSet presAssocID="{2B0A95A4-82B9-8147-910D-21DCF76D6277}" presName="parentNode1" presStyleLbl="node1" presStyleIdx="2" presStyleCnt="4" custScaleX="168609" custScaleY="130655" custLinFactNeighborY="80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7A4C44-0AF8-784C-B3DD-982A328C8CF9}" type="pres">
      <dgm:prSet presAssocID="{2B0A95A4-82B9-8147-910D-21DCF76D6277}" presName="connSite1" presStyleCnt="0"/>
      <dgm:spPr/>
    </dgm:pt>
    <dgm:pt modelId="{015E1EA3-C500-BA40-97F2-F4D1D128729D}" type="pres">
      <dgm:prSet presAssocID="{DBDF04C0-E34D-0C49-A240-B64BDD7637B5}" presName="Name9" presStyleLbl="sibTrans2D1" presStyleIdx="2" presStyleCnt="3" custAng="20513397"/>
      <dgm:spPr/>
      <dgm:t>
        <a:bodyPr/>
        <a:lstStyle/>
        <a:p>
          <a:endParaRPr lang="en-US"/>
        </a:p>
      </dgm:t>
    </dgm:pt>
    <dgm:pt modelId="{2C270113-E080-944C-AA86-2E01B1784613}" type="pres">
      <dgm:prSet presAssocID="{B03CD568-6DB0-C248-AF47-894E5CE2861C}" presName="composite2" presStyleCnt="0"/>
      <dgm:spPr/>
    </dgm:pt>
    <dgm:pt modelId="{8307F323-8401-C248-96D4-3A3D7356B4F3}" type="pres">
      <dgm:prSet presAssocID="{B03CD568-6DB0-C248-AF47-894E5CE2861C}" presName="dummyNode2" presStyleLbl="node1" presStyleIdx="2" presStyleCnt="4"/>
      <dgm:spPr/>
    </dgm:pt>
    <dgm:pt modelId="{2B9C3973-D565-3B44-8814-DAD320F58E31}" type="pres">
      <dgm:prSet presAssocID="{B03CD568-6DB0-C248-AF47-894E5CE2861C}" presName="childNode2" presStyleLbl="bgAcc1" presStyleIdx="3" presStyleCnt="4" custScaleY="71061" custLinFactNeighborY="2885">
        <dgm:presLayoutVars>
          <dgm:bulletEnabled val="1"/>
        </dgm:presLayoutVars>
      </dgm:prSet>
      <dgm:spPr/>
    </dgm:pt>
    <dgm:pt modelId="{90324465-211D-B040-970A-47D6ECA72C5A}" type="pres">
      <dgm:prSet presAssocID="{B03CD568-6DB0-C248-AF47-894E5CE2861C}" presName="childNode2tx" presStyleLbl="bgAcc1" presStyleIdx="3" presStyleCnt="4">
        <dgm:presLayoutVars>
          <dgm:bulletEnabled val="1"/>
        </dgm:presLayoutVars>
      </dgm:prSet>
      <dgm:spPr/>
    </dgm:pt>
    <dgm:pt modelId="{4F14841F-48B6-BE4F-8B9A-BB01CEB7AB28}" type="pres">
      <dgm:prSet presAssocID="{B03CD568-6DB0-C248-AF47-894E5CE2861C}" presName="parentNode2" presStyleLbl="node1" presStyleIdx="3" presStyleCnt="4" custScaleX="168609" custScaleY="1306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54695E-B5A8-D648-85E0-2386E8452B7D}" type="pres">
      <dgm:prSet presAssocID="{B03CD568-6DB0-C248-AF47-894E5CE2861C}" presName="connSite2" presStyleCnt="0"/>
      <dgm:spPr/>
    </dgm:pt>
  </dgm:ptLst>
  <dgm:cxnLst>
    <dgm:cxn modelId="{8F911C93-C64A-A444-821A-C13B8B0BC7E4}" srcId="{B85FE158-005A-5342-B6D0-F3636CC2A30E}" destId="{886021F9-518E-DA40-887E-AC215C12B43A}" srcOrd="0" destOrd="0" parTransId="{4F048FD8-8CBD-B745-8346-D357A9742F60}" sibTransId="{302C8DA6-4BF4-1143-970F-5717D74203EB}"/>
    <dgm:cxn modelId="{F60D686B-507C-4443-BD46-B33D6F5DBC63}" type="presOf" srcId="{2B0A95A4-82B9-8147-910D-21DCF76D6277}" destId="{B9739FC7-EBC2-C14A-83E3-68E62BE1BBEF}" srcOrd="0" destOrd="0" presId="urn:microsoft.com/office/officeart/2005/8/layout/hProcess4"/>
    <dgm:cxn modelId="{D162CE42-7A90-7E48-9792-79E4954F6539}" srcId="{B85FE158-005A-5342-B6D0-F3636CC2A30E}" destId="{CCA94400-D1C1-8C43-B3BE-8050B1C48B3D}" srcOrd="1" destOrd="0" parTransId="{55A0270A-0B69-084E-8E6B-C0F3AD611E48}" sibTransId="{427EC80E-F550-D440-B6A6-E0F0459056A1}"/>
    <dgm:cxn modelId="{1E640A05-BB17-1F4E-A3B1-DEF057F0644A}" type="presOf" srcId="{B85FE158-005A-5342-B6D0-F3636CC2A30E}" destId="{CB32893F-4A1A-1449-B96F-F575349A2E5C}" srcOrd="0" destOrd="0" presId="urn:microsoft.com/office/officeart/2005/8/layout/hProcess4"/>
    <dgm:cxn modelId="{466A5CFA-069D-1342-92D7-D113715E6CBA}" type="presOf" srcId="{427EC80E-F550-D440-B6A6-E0F0459056A1}" destId="{3BF1DA31-1DDA-0845-97ED-6F7E036186BF}" srcOrd="0" destOrd="0" presId="urn:microsoft.com/office/officeart/2005/8/layout/hProcess4"/>
    <dgm:cxn modelId="{E9A8DFC4-4134-4047-B9F4-7B7C2A7A4D84}" type="presOf" srcId="{B03CD568-6DB0-C248-AF47-894E5CE2861C}" destId="{4F14841F-48B6-BE4F-8B9A-BB01CEB7AB28}" srcOrd="0" destOrd="0" presId="urn:microsoft.com/office/officeart/2005/8/layout/hProcess4"/>
    <dgm:cxn modelId="{770B6DA1-864C-BD49-9451-7ADE9573A9F4}" type="presOf" srcId="{886021F9-518E-DA40-887E-AC215C12B43A}" destId="{6A461FE9-1AFF-554F-A818-19E343E74F7B}" srcOrd="0" destOrd="0" presId="urn:microsoft.com/office/officeart/2005/8/layout/hProcess4"/>
    <dgm:cxn modelId="{2BF013DD-003B-F440-B29F-35DAA40DA474}" type="presOf" srcId="{302C8DA6-4BF4-1143-970F-5717D74203EB}" destId="{BFD67DD0-9B15-9C40-913E-61DB1911F456}" srcOrd="0" destOrd="0" presId="urn:microsoft.com/office/officeart/2005/8/layout/hProcess4"/>
    <dgm:cxn modelId="{0AA7ECDA-24E8-F341-AEAF-6B6BB3F20360}" srcId="{B85FE158-005A-5342-B6D0-F3636CC2A30E}" destId="{B03CD568-6DB0-C248-AF47-894E5CE2861C}" srcOrd="3" destOrd="0" parTransId="{2B6CFD0C-3A4F-3848-BD28-B1659CCBC941}" sibTransId="{E52AF8B0-F067-8741-A70A-3DD2D263F11A}"/>
    <dgm:cxn modelId="{E9CEA16D-3229-EC4A-A192-4A002A7D4CFD}" type="presOf" srcId="{CCA94400-D1C1-8C43-B3BE-8050B1C48B3D}" destId="{FE0C7A0A-E944-9149-B15B-F05670FDB0F7}" srcOrd="0" destOrd="0" presId="urn:microsoft.com/office/officeart/2005/8/layout/hProcess4"/>
    <dgm:cxn modelId="{23ED1B72-A993-EC44-9C59-F344BB35B752}" type="presOf" srcId="{DBDF04C0-E34D-0C49-A240-B64BDD7637B5}" destId="{015E1EA3-C500-BA40-97F2-F4D1D128729D}" srcOrd="0" destOrd="0" presId="urn:microsoft.com/office/officeart/2005/8/layout/hProcess4"/>
    <dgm:cxn modelId="{A318FCF9-D802-4348-9CAF-2ACADD1D8A8B}" srcId="{B85FE158-005A-5342-B6D0-F3636CC2A30E}" destId="{2B0A95A4-82B9-8147-910D-21DCF76D6277}" srcOrd="2" destOrd="0" parTransId="{DDE73F9B-6B7B-6F4B-B1A1-DA7548A20257}" sibTransId="{DBDF04C0-E34D-0C49-A240-B64BDD7637B5}"/>
    <dgm:cxn modelId="{6BBCA3F2-F71B-1244-93B1-FE165AAE7F4F}" type="presParOf" srcId="{CB32893F-4A1A-1449-B96F-F575349A2E5C}" destId="{E9A8A95E-DBBA-AE46-9EDC-F6B0729E3326}" srcOrd="0" destOrd="0" presId="urn:microsoft.com/office/officeart/2005/8/layout/hProcess4"/>
    <dgm:cxn modelId="{34BC258B-9650-A849-AABF-7E42C7488256}" type="presParOf" srcId="{CB32893F-4A1A-1449-B96F-F575349A2E5C}" destId="{84B0DD91-22E7-074E-BA6B-C220839F6673}" srcOrd="1" destOrd="0" presId="urn:microsoft.com/office/officeart/2005/8/layout/hProcess4"/>
    <dgm:cxn modelId="{DB77A9DE-43BF-E249-B82B-10D2922C91B2}" type="presParOf" srcId="{CB32893F-4A1A-1449-B96F-F575349A2E5C}" destId="{F2E7AD46-6D75-614A-9849-C6A42C746E12}" srcOrd="2" destOrd="0" presId="urn:microsoft.com/office/officeart/2005/8/layout/hProcess4"/>
    <dgm:cxn modelId="{EB622450-81B1-034D-AAE2-D79BC8170889}" type="presParOf" srcId="{F2E7AD46-6D75-614A-9849-C6A42C746E12}" destId="{CC0E8F06-8D4F-3E49-AC18-A2578CB08EB4}" srcOrd="0" destOrd="0" presId="urn:microsoft.com/office/officeart/2005/8/layout/hProcess4"/>
    <dgm:cxn modelId="{DA30C495-E606-6946-BB8A-3A6C592C4139}" type="presParOf" srcId="{CC0E8F06-8D4F-3E49-AC18-A2578CB08EB4}" destId="{6546DA24-228C-E44E-A721-CFB01AB11079}" srcOrd="0" destOrd="0" presId="urn:microsoft.com/office/officeart/2005/8/layout/hProcess4"/>
    <dgm:cxn modelId="{8BECFFEC-958C-CB4A-9D69-ECD7BDC8FFCF}" type="presParOf" srcId="{CC0E8F06-8D4F-3E49-AC18-A2578CB08EB4}" destId="{8575D3C3-484C-024B-B20A-1DD695F012FC}" srcOrd="1" destOrd="0" presId="urn:microsoft.com/office/officeart/2005/8/layout/hProcess4"/>
    <dgm:cxn modelId="{5866F02E-E8F1-0348-B0AA-2CD05950F66E}" type="presParOf" srcId="{CC0E8F06-8D4F-3E49-AC18-A2578CB08EB4}" destId="{942602F5-8A0E-2948-9448-6CA13821BE69}" srcOrd="2" destOrd="0" presId="urn:microsoft.com/office/officeart/2005/8/layout/hProcess4"/>
    <dgm:cxn modelId="{69B4217F-B7BF-144B-A1B0-42B43096E25D}" type="presParOf" srcId="{CC0E8F06-8D4F-3E49-AC18-A2578CB08EB4}" destId="{6A461FE9-1AFF-554F-A818-19E343E74F7B}" srcOrd="3" destOrd="0" presId="urn:microsoft.com/office/officeart/2005/8/layout/hProcess4"/>
    <dgm:cxn modelId="{03DC370D-68DA-F340-8AD1-8F3FA509A562}" type="presParOf" srcId="{CC0E8F06-8D4F-3E49-AC18-A2578CB08EB4}" destId="{59017043-AA49-4B46-842F-5D88053FFAF1}" srcOrd="4" destOrd="0" presId="urn:microsoft.com/office/officeart/2005/8/layout/hProcess4"/>
    <dgm:cxn modelId="{8BCCF3E8-28A8-EC4B-8230-0BF242319964}" type="presParOf" srcId="{F2E7AD46-6D75-614A-9849-C6A42C746E12}" destId="{BFD67DD0-9B15-9C40-913E-61DB1911F456}" srcOrd="1" destOrd="0" presId="urn:microsoft.com/office/officeart/2005/8/layout/hProcess4"/>
    <dgm:cxn modelId="{C892C23E-F964-E641-9058-644690731603}" type="presParOf" srcId="{F2E7AD46-6D75-614A-9849-C6A42C746E12}" destId="{0F01221D-DFB1-9946-B1E1-11FD1562FDE8}" srcOrd="2" destOrd="0" presId="urn:microsoft.com/office/officeart/2005/8/layout/hProcess4"/>
    <dgm:cxn modelId="{6D6C7783-197C-1646-82AA-9AB6B56289CF}" type="presParOf" srcId="{0F01221D-DFB1-9946-B1E1-11FD1562FDE8}" destId="{C00C6651-F83C-9540-AA5C-27ECBC533C50}" srcOrd="0" destOrd="0" presId="urn:microsoft.com/office/officeart/2005/8/layout/hProcess4"/>
    <dgm:cxn modelId="{41E9D3C9-C00A-EE41-AADB-272EE9B29C57}" type="presParOf" srcId="{0F01221D-DFB1-9946-B1E1-11FD1562FDE8}" destId="{1DCCED3A-9B30-4945-BC4B-BDCBE27160FC}" srcOrd="1" destOrd="0" presId="urn:microsoft.com/office/officeart/2005/8/layout/hProcess4"/>
    <dgm:cxn modelId="{4EC7881A-0303-E340-9C52-9CB27BEF3FFE}" type="presParOf" srcId="{0F01221D-DFB1-9946-B1E1-11FD1562FDE8}" destId="{B3843D6C-6132-3C45-BC97-75D1FD410251}" srcOrd="2" destOrd="0" presId="urn:microsoft.com/office/officeart/2005/8/layout/hProcess4"/>
    <dgm:cxn modelId="{9C52C613-2F22-4642-894E-89D5616AAD29}" type="presParOf" srcId="{0F01221D-DFB1-9946-B1E1-11FD1562FDE8}" destId="{FE0C7A0A-E944-9149-B15B-F05670FDB0F7}" srcOrd="3" destOrd="0" presId="urn:microsoft.com/office/officeart/2005/8/layout/hProcess4"/>
    <dgm:cxn modelId="{7D1F7EC5-3AA6-6B43-B03E-A9EE607AB9D0}" type="presParOf" srcId="{0F01221D-DFB1-9946-B1E1-11FD1562FDE8}" destId="{8B36CF9E-D408-144D-862D-551370428D93}" srcOrd="4" destOrd="0" presId="urn:microsoft.com/office/officeart/2005/8/layout/hProcess4"/>
    <dgm:cxn modelId="{47D69CF4-5930-264D-B562-139D1795B5BE}" type="presParOf" srcId="{F2E7AD46-6D75-614A-9849-C6A42C746E12}" destId="{3BF1DA31-1DDA-0845-97ED-6F7E036186BF}" srcOrd="3" destOrd="0" presId="urn:microsoft.com/office/officeart/2005/8/layout/hProcess4"/>
    <dgm:cxn modelId="{9C509171-EBA0-6F4C-A2B4-555B9901C232}" type="presParOf" srcId="{F2E7AD46-6D75-614A-9849-C6A42C746E12}" destId="{E8AC940F-1CDA-6440-BB01-F9A71B12CB93}" srcOrd="4" destOrd="0" presId="urn:microsoft.com/office/officeart/2005/8/layout/hProcess4"/>
    <dgm:cxn modelId="{3F86CBAF-7B51-7548-AE86-CA3178CB414F}" type="presParOf" srcId="{E8AC940F-1CDA-6440-BB01-F9A71B12CB93}" destId="{03434EEE-358C-7540-B512-99B54A9020B6}" srcOrd="0" destOrd="0" presId="urn:microsoft.com/office/officeart/2005/8/layout/hProcess4"/>
    <dgm:cxn modelId="{CA065BB9-73A8-FB46-87FD-BB2ED2DC44F7}" type="presParOf" srcId="{E8AC940F-1CDA-6440-BB01-F9A71B12CB93}" destId="{AB9649E4-941F-3144-92ED-AAD19A371F2C}" srcOrd="1" destOrd="0" presId="urn:microsoft.com/office/officeart/2005/8/layout/hProcess4"/>
    <dgm:cxn modelId="{47C80C89-92A5-D649-B049-B984971ECF7B}" type="presParOf" srcId="{E8AC940F-1CDA-6440-BB01-F9A71B12CB93}" destId="{09403399-B7DE-1041-8B77-C8979F3BDEAB}" srcOrd="2" destOrd="0" presId="urn:microsoft.com/office/officeart/2005/8/layout/hProcess4"/>
    <dgm:cxn modelId="{6A8A21F2-8642-9E41-A38A-0D1EB63533E7}" type="presParOf" srcId="{E8AC940F-1CDA-6440-BB01-F9A71B12CB93}" destId="{B9739FC7-EBC2-C14A-83E3-68E62BE1BBEF}" srcOrd="3" destOrd="0" presId="urn:microsoft.com/office/officeart/2005/8/layout/hProcess4"/>
    <dgm:cxn modelId="{97687160-A9EB-AA4B-9774-0EDCFE275389}" type="presParOf" srcId="{E8AC940F-1CDA-6440-BB01-F9A71B12CB93}" destId="{C27A4C44-0AF8-784C-B3DD-982A328C8CF9}" srcOrd="4" destOrd="0" presId="urn:microsoft.com/office/officeart/2005/8/layout/hProcess4"/>
    <dgm:cxn modelId="{1A55C507-1C77-2244-9D50-EEAB2D0F25E6}" type="presParOf" srcId="{F2E7AD46-6D75-614A-9849-C6A42C746E12}" destId="{015E1EA3-C500-BA40-97F2-F4D1D128729D}" srcOrd="5" destOrd="0" presId="urn:microsoft.com/office/officeart/2005/8/layout/hProcess4"/>
    <dgm:cxn modelId="{C0506248-8DC0-324C-AFA8-1095B1F45E5C}" type="presParOf" srcId="{F2E7AD46-6D75-614A-9849-C6A42C746E12}" destId="{2C270113-E080-944C-AA86-2E01B1784613}" srcOrd="6" destOrd="0" presId="urn:microsoft.com/office/officeart/2005/8/layout/hProcess4"/>
    <dgm:cxn modelId="{2A926A95-05FA-454B-AFC9-D9E67751B3D2}" type="presParOf" srcId="{2C270113-E080-944C-AA86-2E01B1784613}" destId="{8307F323-8401-C248-96D4-3A3D7356B4F3}" srcOrd="0" destOrd="0" presId="urn:microsoft.com/office/officeart/2005/8/layout/hProcess4"/>
    <dgm:cxn modelId="{A5438CDD-14BE-F94F-B432-44C7D01B5E83}" type="presParOf" srcId="{2C270113-E080-944C-AA86-2E01B1784613}" destId="{2B9C3973-D565-3B44-8814-DAD320F58E31}" srcOrd="1" destOrd="0" presId="urn:microsoft.com/office/officeart/2005/8/layout/hProcess4"/>
    <dgm:cxn modelId="{E30039E7-3A0E-C74D-8C53-3926BADCC5A2}" type="presParOf" srcId="{2C270113-E080-944C-AA86-2E01B1784613}" destId="{90324465-211D-B040-970A-47D6ECA72C5A}" srcOrd="2" destOrd="0" presId="urn:microsoft.com/office/officeart/2005/8/layout/hProcess4"/>
    <dgm:cxn modelId="{52316FD8-6934-A14A-84F5-581E0945143C}" type="presParOf" srcId="{2C270113-E080-944C-AA86-2E01B1784613}" destId="{4F14841F-48B6-BE4F-8B9A-BB01CEB7AB28}" srcOrd="3" destOrd="0" presId="urn:microsoft.com/office/officeart/2005/8/layout/hProcess4"/>
    <dgm:cxn modelId="{B6AB4C11-B6C3-A840-8527-A983B551791E}" type="presParOf" srcId="{2C270113-E080-944C-AA86-2E01B1784613}" destId="{5554695E-B5A8-D648-85E0-2386E8452B7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8D91A-EDF3-DC43-888B-D5AC9319AF0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8B93F-A5F2-414F-8FF4-EE8AEED6FC5E}">
      <dsp:nvSpPr>
        <dsp:cNvPr id="0" name=""/>
        <dsp:cNvSpPr/>
      </dsp:nvSpPr>
      <dsp:spPr>
        <a:xfrm>
          <a:off x="384538" y="253918"/>
          <a:ext cx="5656275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Motivation</a:t>
          </a:r>
          <a:endParaRPr lang="en-US" sz="2600" kern="1200" dirty="0"/>
        </a:p>
      </dsp:txBody>
      <dsp:txXfrm>
        <a:off x="384538" y="253918"/>
        <a:ext cx="5656275" cy="508162"/>
      </dsp:txXfrm>
    </dsp:sp>
    <dsp:sp modelId="{391AD10F-1FDD-104E-A19B-37C789EE8653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B070D-A4BC-3549-A657-BBFEF383BE00}">
      <dsp:nvSpPr>
        <dsp:cNvPr id="0" name=""/>
        <dsp:cNvSpPr/>
      </dsp:nvSpPr>
      <dsp:spPr>
        <a:xfrm>
          <a:off x="748672" y="1015918"/>
          <a:ext cx="5292140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Basic concept</a:t>
          </a:r>
          <a:endParaRPr lang="en-US" sz="2600" kern="1200" dirty="0"/>
        </a:p>
      </dsp:txBody>
      <dsp:txXfrm>
        <a:off x="748672" y="1015918"/>
        <a:ext cx="5292140" cy="508162"/>
      </dsp:txXfrm>
    </dsp:sp>
    <dsp:sp modelId="{5F23BE16-68BA-334F-B385-5C6B6A1DB11F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96DDF-4BD9-034E-9276-E8E8F304C025}">
      <dsp:nvSpPr>
        <dsp:cNvPr id="0" name=""/>
        <dsp:cNvSpPr/>
      </dsp:nvSpPr>
      <dsp:spPr>
        <a:xfrm>
          <a:off x="860432" y="1777918"/>
          <a:ext cx="5180380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Bakground</a:t>
          </a:r>
          <a:r>
            <a:rPr lang="en-US" sz="2600" kern="1200" dirty="0" smtClean="0"/>
            <a:t> </a:t>
          </a:r>
        </a:p>
      </dsp:txBody>
      <dsp:txXfrm>
        <a:off x="860432" y="1777918"/>
        <a:ext cx="5180380" cy="508162"/>
      </dsp:txXfrm>
    </dsp:sp>
    <dsp:sp modelId="{7185C8E2-555C-914B-84A5-F348CA1DB069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6AB02-5957-DA4F-B7D5-C8C66339C53D}">
      <dsp:nvSpPr>
        <dsp:cNvPr id="0" name=""/>
        <dsp:cNvSpPr/>
      </dsp:nvSpPr>
      <dsp:spPr>
        <a:xfrm>
          <a:off x="748672" y="2539918"/>
          <a:ext cx="5292140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Futur</a:t>
          </a:r>
          <a:r>
            <a:rPr lang="en-US" sz="2600" kern="1200" dirty="0" smtClean="0"/>
            <a:t> work</a:t>
          </a:r>
        </a:p>
      </dsp:txBody>
      <dsp:txXfrm>
        <a:off x="748672" y="2539918"/>
        <a:ext cx="5292140" cy="508162"/>
      </dsp:txXfrm>
    </dsp:sp>
    <dsp:sp modelId="{0C25DE8B-C5A1-6742-9E57-4EF6AFF3F6A4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139E6-9378-C141-9518-FDC3CE55759A}">
      <dsp:nvSpPr>
        <dsp:cNvPr id="0" name=""/>
        <dsp:cNvSpPr/>
      </dsp:nvSpPr>
      <dsp:spPr>
        <a:xfrm>
          <a:off x="384538" y="3301918"/>
          <a:ext cx="5656275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Conclusion</a:t>
          </a:r>
        </a:p>
      </dsp:txBody>
      <dsp:txXfrm>
        <a:off x="384538" y="3301918"/>
        <a:ext cx="5656275" cy="508162"/>
      </dsp:txXfrm>
    </dsp:sp>
    <dsp:sp modelId="{FA91B98A-C55F-364F-A3A5-F6A1F4799FE3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8D91A-EDF3-DC43-888B-D5AC9319AF06}">
      <dsp:nvSpPr>
        <dsp:cNvPr id="0" name=""/>
        <dsp:cNvSpPr/>
      </dsp:nvSpPr>
      <dsp:spPr>
        <a:xfrm>
          <a:off x="-3698181" y="-568168"/>
          <a:ext cx="4408249" cy="4408249"/>
        </a:xfrm>
        <a:prstGeom prst="blockArc">
          <a:avLst>
            <a:gd name="adj1" fmla="val 18900000"/>
            <a:gd name="adj2" fmla="val 2700000"/>
            <a:gd name="adj3" fmla="val 490"/>
          </a:avLst>
        </a:prstGeom>
        <a:solidFill>
          <a:srgbClr val="A49013"/>
        </a:solidFill>
        <a:ln w="25400" cap="flat" cmpd="sng" algn="ctr">
          <a:solidFill>
            <a:srgbClr val="7A6C0E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07393-D359-4E90-BA46-24AD3AAC1BE4}">
      <dsp:nvSpPr>
        <dsp:cNvPr id="0" name=""/>
        <dsp:cNvSpPr/>
      </dsp:nvSpPr>
      <dsp:spPr>
        <a:xfrm>
          <a:off x="456617" y="327191"/>
          <a:ext cx="4852962" cy="654382"/>
        </a:xfrm>
        <a:prstGeom prst="rect">
          <a:avLst/>
        </a:prstGeom>
        <a:solidFill>
          <a:srgbClr val="998714">
            <a:alpha val="66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9416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Motivations</a:t>
          </a:r>
          <a:endParaRPr lang="en-US" sz="3000" kern="1200" dirty="0"/>
        </a:p>
      </dsp:txBody>
      <dsp:txXfrm>
        <a:off x="456617" y="327191"/>
        <a:ext cx="4852962" cy="654382"/>
      </dsp:txXfrm>
    </dsp:sp>
    <dsp:sp modelId="{391AD10F-1FDD-104E-A19B-37C789EE8653}">
      <dsp:nvSpPr>
        <dsp:cNvPr id="0" name=""/>
        <dsp:cNvSpPr/>
      </dsp:nvSpPr>
      <dsp:spPr>
        <a:xfrm>
          <a:off x="47628" y="245393"/>
          <a:ext cx="817978" cy="817978"/>
        </a:xfrm>
        <a:prstGeom prst="ellipse">
          <a:avLst/>
        </a:prstGeom>
        <a:solidFill>
          <a:schemeClr val="bg1"/>
        </a:solidFill>
        <a:ln w="15875" cap="flat" cmpd="sng" algn="ctr">
          <a:solidFill>
            <a:srgbClr val="7A6C0E">
              <a:alpha val="99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D92D09-CEAB-4E95-83D6-1EE17EA2AFF8}">
      <dsp:nvSpPr>
        <dsp:cNvPr id="0" name=""/>
        <dsp:cNvSpPr/>
      </dsp:nvSpPr>
      <dsp:spPr>
        <a:xfrm>
          <a:off x="694485" y="1308764"/>
          <a:ext cx="4615094" cy="654382"/>
        </a:xfrm>
        <a:prstGeom prst="rect">
          <a:avLst/>
        </a:prstGeom>
        <a:solidFill>
          <a:srgbClr val="998714">
            <a:alpha val="66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9416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Basic concepts</a:t>
          </a:r>
          <a:endParaRPr lang="en-US" sz="3000" kern="1200" dirty="0"/>
        </a:p>
      </dsp:txBody>
      <dsp:txXfrm>
        <a:off x="694485" y="1308764"/>
        <a:ext cx="4615094" cy="654382"/>
      </dsp:txXfrm>
    </dsp:sp>
    <dsp:sp modelId="{5F23BE16-68BA-334F-B385-5C6B6A1DB11F}">
      <dsp:nvSpPr>
        <dsp:cNvPr id="0" name=""/>
        <dsp:cNvSpPr/>
      </dsp:nvSpPr>
      <dsp:spPr>
        <a:xfrm>
          <a:off x="285496" y="1226967"/>
          <a:ext cx="817978" cy="817978"/>
        </a:xfrm>
        <a:prstGeom prst="ellipse">
          <a:avLst/>
        </a:prstGeom>
        <a:solidFill>
          <a:schemeClr val="bg1"/>
        </a:solidFill>
        <a:ln w="15875" cap="flat" cmpd="sng" algn="ctr">
          <a:solidFill>
            <a:srgbClr val="7A6C0E">
              <a:alpha val="99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BBE355-2F49-42AB-8D2D-FDF1E25521E5}">
      <dsp:nvSpPr>
        <dsp:cNvPr id="0" name=""/>
        <dsp:cNvSpPr/>
      </dsp:nvSpPr>
      <dsp:spPr>
        <a:xfrm>
          <a:off x="456617" y="2290338"/>
          <a:ext cx="4852962" cy="654382"/>
        </a:xfrm>
        <a:prstGeom prst="rect">
          <a:avLst/>
        </a:prstGeom>
        <a:solidFill>
          <a:srgbClr val="998714">
            <a:alpha val="66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9416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Methods &amp; Application</a:t>
          </a:r>
        </a:p>
      </dsp:txBody>
      <dsp:txXfrm>
        <a:off x="456617" y="2290338"/>
        <a:ext cx="4852962" cy="654382"/>
      </dsp:txXfrm>
    </dsp:sp>
    <dsp:sp modelId="{0C25DE8B-C5A1-6742-9E57-4EF6AFF3F6A4}">
      <dsp:nvSpPr>
        <dsp:cNvPr id="0" name=""/>
        <dsp:cNvSpPr/>
      </dsp:nvSpPr>
      <dsp:spPr>
        <a:xfrm>
          <a:off x="47628" y="2208540"/>
          <a:ext cx="817978" cy="817978"/>
        </a:xfrm>
        <a:prstGeom prst="ellipse">
          <a:avLst/>
        </a:prstGeom>
        <a:solidFill>
          <a:schemeClr val="bg1"/>
        </a:solidFill>
        <a:ln w="15875" cap="flat" cmpd="sng" algn="ctr">
          <a:solidFill>
            <a:srgbClr val="7A6C0E">
              <a:alpha val="99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B9C54-3374-6147-8859-CA773F8E0F60}">
      <dsp:nvSpPr>
        <dsp:cNvPr id="0" name=""/>
        <dsp:cNvSpPr/>
      </dsp:nvSpPr>
      <dsp:spPr>
        <a:xfrm>
          <a:off x="345952" y="155570"/>
          <a:ext cx="1232795" cy="2355519"/>
        </a:xfrm>
        <a:prstGeom prst="donut">
          <a:avLst>
            <a:gd name="adj" fmla="val 110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4316A1-C426-B841-9186-E4733FB0ED48}">
      <dsp:nvSpPr>
        <dsp:cNvPr id="0" name=""/>
        <dsp:cNvSpPr/>
      </dsp:nvSpPr>
      <dsp:spPr>
        <a:xfrm>
          <a:off x="1398920" y="573281"/>
          <a:ext cx="1467529" cy="1608281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45CE9-F6D1-2C4A-B5F4-026536E91E65}">
      <dsp:nvSpPr>
        <dsp:cNvPr id="0" name=""/>
        <dsp:cNvSpPr/>
      </dsp:nvSpPr>
      <dsp:spPr>
        <a:xfrm>
          <a:off x="481576" y="574287"/>
          <a:ext cx="961546" cy="1518014"/>
        </a:xfrm>
        <a:prstGeom prst="ellips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Context</a:t>
          </a:r>
          <a:endParaRPr lang="en-US" sz="800" b="1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1" kern="1200" dirty="0" smtClean="0"/>
            <a:t>User</a:t>
          </a:r>
          <a:endParaRPr lang="en-US" sz="600" b="1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1" kern="1200" dirty="0" smtClean="0"/>
            <a:t>Platform</a:t>
          </a:r>
          <a:endParaRPr lang="en-US" sz="600" b="1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b="1" kern="1200" dirty="0" smtClean="0"/>
            <a:t>Environment</a:t>
          </a:r>
          <a:endParaRPr lang="en-US" sz="600" b="1" kern="1200" dirty="0"/>
        </a:p>
      </dsp:txBody>
      <dsp:txXfrm>
        <a:off x="622391" y="796595"/>
        <a:ext cx="679916" cy="10733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E5789-DF4D-6245-BB45-22E1CDC90B98}">
      <dsp:nvSpPr>
        <dsp:cNvPr id="0" name=""/>
        <dsp:cNvSpPr/>
      </dsp:nvSpPr>
      <dsp:spPr>
        <a:xfrm>
          <a:off x="0" y="0"/>
          <a:ext cx="1523943" cy="705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Tasks</a:t>
          </a:r>
          <a:endParaRPr lang="en-US" sz="1600" kern="1200" dirty="0"/>
        </a:p>
      </dsp:txBody>
      <dsp:txXfrm>
        <a:off x="20666" y="20666"/>
        <a:ext cx="702934" cy="664258"/>
      </dsp:txXfrm>
    </dsp:sp>
    <dsp:sp modelId="{5B05D367-F4B5-BC44-8550-9DD8BF5BD164}">
      <dsp:nvSpPr>
        <dsp:cNvPr id="0" name=""/>
        <dsp:cNvSpPr/>
      </dsp:nvSpPr>
      <dsp:spPr>
        <a:xfrm>
          <a:off x="127630" y="833879"/>
          <a:ext cx="1523943" cy="70559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AUI</a:t>
          </a:r>
          <a:endParaRPr lang="en-US" sz="1600" kern="1200" dirty="0"/>
        </a:p>
      </dsp:txBody>
      <dsp:txXfrm>
        <a:off x="148296" y="854545"/>
        <a:ext cx="896347" cy="664258"/>
      </dsp:txXfrm>
    </dsp:sp>
    <dsp:sp modelId="{1DA0A7A4-2008-2E42-8C8F-D147A3726982}">
      <dsp:nvSpPr>
        <dsp:cNvPr id="0" name=""/>
        <dsp:cNvSpPr/>
      </dsp:nvSpPr>
      <dsp:spPr>
        <a:xfrm>
          <a:off x="253355" y="1667758"/>
          <a:ext cx="1523943" cy="705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CUI</a:t>
          </a:r>
        </a:p>
      </dsp:txBody>
      <dsp:txXfrm>
        <a:off x="274021" y="1688424"/>
        <a:ext cx="898252" cy="664258"/>
      </dsp:txXfrm>
    </dsp:sp>
    <dsp:sp modelId="{3243D80F-7A16-D446-B67F-B5D4D7201FA8}">
      <dsp:nvSpPr>
        <dsp:cNvPr id="0" name=""/>
        <dsp:cNvSpPr/>
      </dsp:nvSpPr>
      <dsp:spPr>
        <a:xfrm>
          <a:off x="380985" y="2501637"/>
          <a:ext cx="1523943" cy="705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Final UI</a:t>
          </a:r>
          <a:endParaRPr lang="en-US" sz="1600" kern="1200" dirty="0"/>
        </a:p>
      </dsp:txBody>
      <dsp:txXfrm>
        <a:off x="401651" y="2522303"/>
        <a:ext cx="896347" cy="664258"/>
      </dsp:txXfrm>
    </dsp:sp>
    <dsp:sp modelId="{65D94E68-C115-454B-ADFA-BB30089AE465}">
      <dsp:nvSpPr>
        <dsp:cNvPr id="0" name=""/>
        <dsp:cNvSpPr/>
      </dsp:nvSpPr>
      <dsp:spPr>
        <a:xfrm>
          <a:off x="1065309" y="540417"/>
          <a:ext cx="458633" cy="45863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1168501" y="540417"/>
        <a:ext cx="252249" cy="345121"/>
      </dsp:txXfrm>
    </dsp:sp>
    <dsp:sp modelId="{25874523-67C8-BA4E-BFA2-F2CF67B5F35F}">
      <dsp:nvSpPr>
        <dsp:cNvPr id="0" name=""/>
        <dsp:cNvSpPr/>
      </dsp:nvSpPr>
      <dsp:spPr>
        <a:xfrm>
          <a:off x="1192939" y="1374297"/>
          <a:ext cx="458633" cy="45863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1296131" y="1374297"/>
        <a:ext cx="252249" cy="345121"/>
      </dsp:txXfrm>
    </dsp:sp>
    <dsp:sp modelId="{8BCD0A79-D4A6-A048-A469-54DFC892078B}">
      <dsp:nvSpPr>
        <dsp:cNvPr id="0" name=""/>
        <dsp:cNvSpPr/>
      </dsp:nvSpPr>
      <dsp:spPr>
        <a:xfrm>
          <a:off x="1318665" y="2208176"/>
          <a:ext cx="458633" cy="45863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1421857" y="2208176"/>
        <a:ext cx="252249" cy="3451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E5789-DF4D-6245-BB45-22E1CDC90B98}">
      <dsp:nvSpPr>
        <dsp:cNvPr id="0" name=""/>
        <dsp:cNvSpPr/>
      </dsp:nvSpPr>
      <dsp:spPr>
        <a:xfrm>
          <a:off x="0" y="0"/>
          <a:ext cx="1523943" cy="705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Tasks</a:t>
          </a:r>
          <a:endParaRPr lang="en-US" sz="1600" kern="1200" dirty="0"/>
        </a:p>
      </dsp:txBody>
      <dsp:txXfrm>
        <a:off x="20666" y="20666"/>
        <a:ext cx="702934" cy="664258"/>
      </dsp:txXfrm>
    </dsp:sp>
    <dsp:sp modelId="{5B05D367-F4B5-BC44-8550-9DD8BF5BD164}">
      <dsp:nvSpPr>
        <dsp:cNvPr id="0" name=""/>
        <dsp:cNvSpPr/>
      </dsp:nvSpPr>
      <dsp:spPr>
        <a:xfrm>
          <a:off x="127630" y="833879"/>
          <a:ext cx="1523943" cy="705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AUI</a:t>
          </a:r>
          <a:endParaRPr lang="en-US" sz="1600" kern="1200" dirty="0"/>
        </a:p>
      </dsp:txBody>
      <dsp:txXfrm>
        <a:off x="148296" y="854545"/>
        <a:ext cx="896347" cy="664258"/>
      </dsp:txXfrm>
    </dsp:sp>
    <dsp:sp modelId="{1DA0A7A4-2008-2E42-8C8F-D147A3726982}">
      <dsp:nvSpPr>
        <dsp:cNvPr id="0" name=""/>
        <dsp:cNvSpPr/>
      </dsp:nvSpPr>
      <dsp:spPr>
        <a:xfrm>
          <a:off x="253355" y="1667758"/>
          <a:ext cx="1523943" cy="70559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CUI</a:t>
          </a:r>
        </a:p>
      </dsp:txBody>
      <dsp:txXfrm>
        <a:off x="274021" y="1688424"/>
        <a:ext cx="898252" cy="664258"/>
      </dsp:txXfrm>
    </dsp:sp>
    <dsp:sp modelId="{3243D80F-7A16-D446-B67F-B5D4D7201FA8}">
      <dsp:nvSpPr>
        <dsp:cNvPr id="0" name=""/>
        <dsp:cNvSpPr/>
      </dsp:nvSpPr>
      <dsp:spPr>
        <a:xfrm>
          <a:off x="380985" y="2501637"/>
          <a:ext cx="1523943" cy="705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Final UI</a:t>
          </a:r>
          <a:endParaRPr lang="en-US" sz="1600" kern="1200" dirty="0"/>
        </a:p>
      </dsp:txBody>
      <dsp:txXfrm>
        <a:off x="401651" y="2522303"/>
        <a:ext cx="896347" cy="664258"/>
      </dsp:txXfrm>
    </dsp:sp>
    <dsp:sp modelId="{65D94E68-C115-454B-ADFA-BB30089AE465}">
      <dsp:nvSpPr>
        <dsp:cNvPr id="0" name=""/>
        <dsp:cNvSpPr/>
      </dsp:nvSpPr>
      <dsp:spPr>
        <a:xfrm>
          <a:off x="1065309" y="540417"/>
          <a:ext cx="458633" cy="45863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1168501" y="540417"/>
        <a:ext cx="252249" cy="345121"/>
      </dsp:txXfrm>
    </dsp:sp>
    <dsp:sp modelId="{25874523-67C8-BA4E-BFA2-F2CF67B5F35F}">
      <dsp:nvSpPr>
        <dsp:cNvPr id="0" name=""/>
        <dsp:cNvSpPr/>
      </dsp:nvSpPr>
      <dsp:spPr>
        <a:xfrm>
          <a:off x="1192939" y="1374297"/>
          <a:ext cx="458633" cy="45863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1296131" y="1374297"/>
        <a:ext cx="252249" cy="345121"/>
      </dsp:txXfrm>
    </dsp:sp>
    <dsp:sp modelId="{8BCD0A79-D4A6-A048-A469-54DFC892078B}">
      <dsp:nvSpPr>
        <dsp:cNvPr id="0" name=""/>
        <dsp:cNvSpPr/>
      </dsp:nvSpPr>
      <dsp:spPr>
        <a:xfrm>
          <a:off x="1318665" y="2208176"/>
          <a:ext cx="458633" cy="45863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1421857" y="2208176"/>
        <a:ext cx="252249" cy="3451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5D3C3-484C-024B-B20A-1DD695F012FC}">
      <dsp:nvSpPr>
        <dsp:cNvPr id="0" name=""/>
        <dsp:cNvSpPr/>
      </dsp:nvSpPr>
      <dsp:spPr>
        <a:xfrm>
          <a:off x="99165" y="911756"/>
          <a:ext cx="1175593" cy="689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67DD0-9B15-9C40-913E-61DB1911F456}">
      <dsp:nvSpPr>
        <dsp:cNvPr id="0" name=""/>
        <dsp:cNvSpPr/>
      </dsp:nvSpPr>
      <dsp:spPr>
        <a:xfrm rot="20567635">
          <a:off x="687518" y="547010"/>
          <a:ext cx="2011604" cy="2011604"/>
        </a:xfrm>
        <a:prstGeom prst="leftCircularArrow">
          <a:avLst>
            <a:gd name="adj1" fmla="val 3276"/>
            <a:gd name="adj2" fmla="val 404279"/>
            <a:gd name="adj3" fmla="val 2164137"/>
            <a:gd name="adj4" fmla="val 9008836"/>
            <a:gd name="adj5" fmla="val 3822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461FE9-1AFF-554F-A818-19E343E74F7B}">
      <dsp:nvSpPr>
        <dsp:cNvPr id="0" name=""/>
        <dsp:cNvSpPr/>
      </dsp:nvSpPr>
      <dsp:spPr>
        <a:xfrm>
          <a:off x="1935" y="1475002"/>
          <a:ext cx="1761916" cy="542937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State of the arts </a:t>
          </a:r>
          <a:endParaRPr lang="en-US" sz="1200" kern="1200" dirty="0"/>
        </a:p>
      </dsp:txBody>
      <dsp:txXfrm>
        <a:off x="17837" y="1490904"/>
        <a:ext cx="1730112" cy="511133"/>
      </dsp:txXfrm>
    </dsp:sp>
    <dsp:sp modelId="{1DCCED3A-9B30-4945-BC4B-BDCBE27160FC}">
      <dsp:nvSpPr>
        <dsp:cNvPr id="0" name=""/>
        <dsp:cNvSpPr/>
      </dsp:nvSpPr>
      <dsp:spPr>
        <a:xfrm>
          <a:off x="2174865" y="975449"/>
          <a:ext cx="1175593" cy="689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-11274"/>
              <a:lumOff val="112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1DA31-1DDA-0845-97ED-6F7E036186BF}">
      <dsp:nvSpPr>
        <dsp:cNvPr id="0" name=""/>
        <dsp:cNvSpPr/>
      </dsp:nvSpPr>
      <dsp:spPr>
        <a:xfrm rot="849562">
          <a:off x="2756493" y="-15003"/>
          <a:ext cx="2161804" cy="2161804"/>
        </a:xfrm>
        <a:prstGeom prst="circularArrow">
          <a:avLst>
            <a:gd name="adj1" fmla="val 3048"/>
            <a:gd name="adj2" fmla="val 374173"/>
            <a:gd name="adj3" fmla="val 19443676"/>
            <a:gd name="adj4" fmla="val 12568871"/>
            <a:gd name="adj5" fmla="val 3556"/>
          </a:avLst>
        </a:prstGeom>
        <a:solidFill>
          <a:schemeClr val="accent6">
            <a:shade val="90000"/>
            <a:hueOff val="0"/>
            <a:satOff val="-16699"/>
            <a:lumOff val="1595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0C7A0A-E944-9149-B15B-F05670FDB0F7}">
      <dsp:nvSpPr>
        <dsp:cNvPr id="0" name=""/>
        <dsp:cNvSpPr/>
      </dsp:nvSpPr>
      <dsp:spPr>
        <a:xfrm>
          <a:off x="2077635" y="569077"/>
          <a:ext cx="1761916" cy="542937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-11274"/>
            <a:lumOff val="1127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Conceptualization </a:t>
          </a:r>
          <a:endParaRPr lang="en-US" sz="1100" kern="1200" dirty="0"/>
        </a:p>
      </dsp:txBody>
      <dsp:txXfrm>
        <a:off x="2093537" y="584979"/>
        <a:ext cx="1730112" cy="511133"/>
      </dsp:txXfrm>
    </dsp:sp>
    <dsp:sp modelId="{AB9649E4-941F-3144-92ED-AAD19A371F2C}">
      <dsp:nvSpPr>
        <dsp:cNvPr id="0" name=""/>
        <dsp:cNvSpPr/>
      </dsp:nvSpPr>
      <dsp:spPr>
        <a:xfrm>
          <a:off x="4250565" y="911756"/>
          <a:ext cx="1175593" cy="689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-22547"/>
              <a:lumOff val="225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E1EA3-C500-BA40-97F2-F4D1D128729D}">
      <dsp:nvSpPr>
        <dsp:cNvPr id="0" name=""/>
        <dsp:cNvSpPr/>
      </dsp:nvSpPr>
      <dsp:spPr>
        <a:xfrm rot="20513397">
          <a:off x="4838918" y="547010"/>
          <a:ext cx="2011604" cy="2011604"/>
        </a:xfrm>
        <a:prstGeom prst="leftCircularArrow">
          <a:avLst>
            <a:gd name="adj1" fmla="val 3276"/>
            <a:gd name="adj2" fmla="val 404279"/>
            <a:gd name="adj3" fmla="val 2164137"/>
            <a:gd name="adj4" fmla="val 9008836"/>
            <a:gd name="adj5" fmla="val 3822"/>
          </a:avLst>
        </a:prstGeom>
        <a:solidFill>
          <a:schemeClr val="accent6">
            <a:shade val="90000"/>
            <a:hueOff val="0"/>
            <a:satOff val="-33397"/>
            <a:lumOff val="3191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739FC7-EBC2-C14A-83E3-68E62BE1BBEF}">
      <dsp:nvSpPr>
        <dsp:cNvPr id="0" name=""/>
        <dsp:cNvSpPr/>
      </dsp:nvSpPr>
      <dsp:spPr>
        <a:xfrm>
          <a:off x="4153335" y="1475002"/>
          <a:ext cx="1761916" cy="542937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-22547"/>
            <a:lumOff val="2254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Implantation </a:t>
          </a:r>
        </a:p>
      </dsp:txBody>
      <dsp:txXfrm>
        <a:off x="4169237" y="1490904"/>
        <a:ext cx="1730112" cy="511133"/>
      </dsp:txXfrm>
    </dsp:sp>
    <dsp:sp modelId="{2B9C3973-D565-3B44-8814-DAD320F58E31}">
      <dsp:nvSpPr>
        <dsp:cNvPr id="0" name=""/>
        <dsp:cNvSpPr/>
      </dsp:nvSpPr>
      <dsp:spPr>
        <a:xfrm>
          <a:off x="6326264" y="975449"/>
          <a:ext cx="1175593" cy="689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-33821"/>
              <a:lumOff val="338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4841F-48B6-BE4F-8B9A-BB01CEB7AB28}">
      <dsp:nvSpPr>
        <dsp:cNvPr id="0" name=""/>
        <dsp:cNvSpPr/>
      </dsp:nvSpPr>
      <dsp:spPr>
        <a:xfrm>
          <a:off x="6229035" y="535708"/>
          <a:ext cx="1761916" cy="542937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-33821"/>
            <a:lumOff val="338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Test &amp; Evaluation</a:t>
          </a:r>
          <a:endParaRPr lang="en-US" sz="1100" kern="1200" dirty="0"/>
        </a:p>
      </dsp:txBody>
      <dsp:txXfrm>
        <a:off x="6244937" y="551610"/>
        <a:ext cx="1730112" cy="511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fr-BE"/>
              <a:t>11 février 2010</a:t>
            </a:r>
            <a:endParaRPr lang="fr-FR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FR"/>
              <a:t>Nathalie Delobbe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09113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05948D-A38F-0641-885E-2D37AF629DB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348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B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fr-BE"/>
              <a:t>11 février 2010</a:t>
            </a:r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Cliquez pour modifier les styles du texte du masque</a:t>
            </a:r>
          </a:p>
          <a:p>
            <a:pPr lvl="1"/>
            <a:r>
              <a:rPr lang="fr-BE"/>
              <a:t>Deuxième niveau</a:t>
            </a:r>
          </a:p>
          <a:p>
            <a:pPr lvl="2"/>
            <a:r>
              <a:rPr lang="fr-BE"/>
              <a:t>Troisième niveau</a:t>
            </a:r>
          </a:p>
          <a:p>
            <a:pPr lvl="3"/>
            <a:r>
              <a:rPr lang="fr-BE"/>
              <a:t>Quatrième niveau</a:t>
            </a:r>
          </a:p>
          <a:p>
            <a:pPr lvl="4"/>
            <a:r>
              <a:rPr lang="fr-BE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BE"/>
              <a:t>Nathalie Delobbe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09113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F77623-EA3B-B041-B258-8707C4C4C8A1}" type="slidenum">
              <a:rPr lang="fr-BE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378740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BE" smtClean="0"/>
              <a:t>11 février 2010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Nathalie Delobbe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7623-EA3B-B041-B258-8707C4C4C8A1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77308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BE" smtClean="0"/>
              <a:t>11 février 2010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Nathalie Delobbe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7623-EA3B-B041-B258-8707C4C4C8A1}" type="slidenum">
              <a:rPr lang="fr-BE" smtClean="0"/>
              <a:pPr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9678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BE" smtClean="0"/>
              <a:t>11 février 2010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Nathalie Delobbe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7623-EA3B-B041-B258-8707C4C4C8A1}" type="slidenum">
              <a:rPr lang="fr-BE" smtClean="0"/>
              <a:pPr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3240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rPr>
              <a:t>The adaptation management layer is based on extraction and classification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rPr>
              <a:t> of </a:t>
            </a:r>
            <a:r>
              <a:rPr lang="en-US" sz="1200" kern="1200" dirty="0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rPr>
              <a:t>rules and patterns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rPr>
              <a:t>Whish</a:t>
            </a:r>
            <a:r>
              <a:rPr lang="en-US" sz="1200" kern="1200" baseline="0" dirty="0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rPr>
              <a:t> are the most popular ml techniques serving as a ‘Rule learners’ , based on supervised learning approaches,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rPr>
              <a:t>which is basically  a rule management systems tools  treating the users feedbacks and the set of existing adaptation rules to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rPr>
              <a:t> generate  Learns  new decision rules ,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rPr>
              <a:t>which can be added to n the adaptation rule repository after being evaluated according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rPr>
              <a:t> to a promoting demoting techniques which give to the rule manager a new dimension of self improving learning capabilities.</a:t>
            </a:r>
          </a:p>
          <a:p>
            <a:endParaRPr lang="en-US" sz="1200" kern="1200" dirty="0" smtClean="0">
              <a:solidFill>
                <a:schemeClr val="tx1"/>
              </a:solidFill>
              <a:latin typeface="Verdana" charset="0"/>
              <a:ea typeface="ＭＳ Ｐゴシック" charset="0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Verdana" charset="0"/>
              <a:ea typeface="ＭＳ Ｐゴシック" charset="0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BE" smtClean="0"/>
              <a:t>11 février 2010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Nathalie Delobbe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7623-EA3B-B041-B258-8707C4C4C8A1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5588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rPr>
              <a:t>The adaptation management layer is based on extraction and classification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rPr>
              <a:t> of </a:t>
            </a:r>
            <a:r>
              <a:rPr lang="en-US" sz="1200" kern="1200" dirty="0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rPr>
              <a:t>rules and patterns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rPr>
              <a:t>Whish</a:t>
            </a:r>
            <a:r>
              <a:rPr lang="en-US" sz="1200" kern="1200" baseline="0" dirty="0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rPr>
              <a:t> are the most popular ml techniques serving as a ‘Rule learners’ , based on supervised learning approaches,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rPr>
              <a:t>which is basically  a rule management systems tools  treating the users feedbacks and the set of existing adaptation rules to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rPr>
              <a:t> generate  Learns  new decision rules ,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rPr>
              <a:t>which can be added to n the adaptation rule repository after being evaluated according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rPr>
              <a:t> to a promoting demoting techniques which give to the rule manager a new dimension of self improving learning capabilities.</a:t>
            </a:r>
          </a:p>
          <a:p>
            <a:endParaRPr lang="en-US" sz="1200" kern="1200" smtClean="0">
              <a:solidFill>
                <a:schemeClr val="tx1"/>
              </a:solidFill>
              <a:latin typeface="Verdana" charset="0"/>
              <a:ea typeface="ＭＳ Ｐゴシック" charset="0"/>
              <a:cs typeface="+mn-cs"/>
            </a:endParaRP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BE" smtClean="0"/>
              <a:t>11 février 2010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Nathalie Delobbe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7623-EA3B-B041-B258-8707C4C4C8A1}" type="slidenum">
              <a:rPr lang="fr-BE" smtClean="0"/>
              <a:pPr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5588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BE" smtClean="0"/>
              <a:t>11 février 2010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Nathalie Delobbe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7623-EA3B-B041-B258-8707C4C4C8A1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5588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+mn-cs"/>
              </a:rPr>
              <a:t>The second aims  of this research is to avail adaptation based on learning for model based user interfaces , and basically in  different levels of UI generation according to the CAMELEON reference framework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+mn-cs"/>
              </a:rPr>
              <a:t>].  The focus of this point is to capitalize on learning based adaptation to improve the validity of the Abstract User Interface.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+mn-cs"/>
              </a:rPr>
              <a:t>Since , EVEN THAT Several algorithms were defined for the AUI definition however a lack of validity and consistency control still arise 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+mn-cs"/>
              </a:rPr>
              <a:t>Moreover, an intended reward of ML technique’s potential to be envisaged for the concrete user interfaces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+mn-cs"/>
              </a:rPr>
              <a:t>. Although some ML techniques were already explored , ML is consistently promising to emphasize new scenarios for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+mn-cs"/>
              </a:rPr>
              <a:t> the adaptation in the concrete UI level, for instance for the widget selection ML techniques seems great to manage all adaptation rules and guideline.</a:t>
            </a:r>
            <a:r>
              <a:rPr lang="en-GB" dirty="0" smtClean="0">
                <a:effectLst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BE" smtClean="0"/>
              <a:t>11 février 2010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Nathalie Delobbe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7623-EA3B-B041-B258-8707C4C4C8A1}" type="slidenum">
              <a:rPr lang="fr-BE" smtClean="0"/>
              <a:pPr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9253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+mn-cs"/>
              </a:rPr>
              <a:t>Moreover, an intended reward of ML technique’s potential to be envisaged for the concrete user interfaces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+mn-cs"/>
              </a:rPr>
              <a:t>. Although some ML techniques were already explored , ML is consistently promising to emphasize new scenarios for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+mn-cs"/>
              </a:rPr>
              <a:t> the adaptation in the concrete UI level, for instance for the widget selection ML techniques seems great to manage all adaptation rules and guideline.</a:t>
            </a:r>
            <a:r>
              <a:rPr lang="en-GB" dirty="0" smtClean="0">
                <a:effectLst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BE" smtClean="0"/>
              <a:t>11 février 2010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Nathalie Delobbe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7623-EA3B-B041-B258-8707C4C4C8A1}" type="slidenum">
              <a:rPr lang="fr-BE" smtClean="0"/>
              <a:pPr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9253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Tracabilityy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BE" smtClean="0"/>
              <a:t>11 février 2010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Nathalie Delobbe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7623-EA3B-B041-B258-8707C4C4C8A1}" type="slidenum">
              <a:rPr lang="fr-BE" smtClean="0"/>
              <a:pPr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68748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BE" smtClean="0"/>
              <a:t>11 février 2010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Nathalie Delobbe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7623-EA3B-B041-B258-8707C4C4C8A1}" type="slidenum">
              <a:rPr lang="fr-BE" smtClean="0"/>
              <a:pPr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63645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Nowadays,</a:t>
            </a:r>
            <a:r>
              <a:rPr lang="en-US" baseline="0" dirty="0" smtClean="0"/>
              <a:t> </a:t>
            </a:r>
            <a:r>
              <a:rPr lang="en-US" dirty="0" smtClean="0"/>
              <a:t>Context ware user interface, wish denote the UI adapted to their context</a:t>
            </a:r>
            <a:r>
              <a:rPr lang="en-US" baseline="0" dirty="0" smtClean="0"/>
              <a:t> of use , are holding a big interest. </a:t>
            </a:r>
          </a:p>
          <a:p>
            <a:r>
              <a:rPr lang="en-US" baseline="0" dirty="0" smtClean="0"/>
              <a:t>given that the context of use is defined by the triplet&lt;user, platform, environment&gt;  ; user, denoting the end user,</a:t>
            </a:r>
          </a:p>
          <a:p>
            <a:r>
              <a:rPr lang="en-US" baseline="0" dirty="0" smtClean="0"/>
              <a:t> platform representing the device holding the user interface and the environment in wish the interaction is taking place.</a:t>
            </a:r>
          </a:p>
          <a:p>
            <a:r>
              <a:rPr lang="en-US" baseline="0" dirty="0" smtClean="0"/>
              <a:t>currently , current systems migrate the adaptation of user interface into more user centered aspect focusing on the end user preferences</a:t>
            </a:r>
          </a:p>
          <a:p>
            <a:r>
              <a:rPr lang="en-US" baseline="0" dirty="0" smtClean="0"/>
              <a:t> and aiming at increasing their usability as well as their user satisfaction and user experiences.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BE" smtClean="0"/>
              <a:t>11 février 2010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Nathalie Delobbe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7623-EA3B-B041-B258-8707C4C4C8A1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91203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BE" smtClean="0"/>
              <a:t>11 février 2010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Nathalie Delobbe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7623-EA3B-B041-B258-8707C4C4C8A1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91203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BE" smtClean="0"/>
              <a:t>11 février 2010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Nathalie Delobbe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7623-EA3B-B041-B258-8707C4C4C8A1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91203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BE" smtClean="0"/>
              <a:t>11 février 2010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Nathalie Delobbe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7623-EA3B-B041-B258-8707C4C4C8A1}" type="slidenum">
              <a:rPr lang="fr-BE" smtClean="0"/>
              <a:pPr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53612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…Commonly</a:t>
            </a:r>
            <a:r>
              <a:rPr lang="en-US" baseline="0" dirty="0" smtClean="0"/>
              <a:t>  </a:t>
            </a:r>
            <a:r>
              <a:rPr lang="en-US" baseline="0" dirty="0" smtClean="0"/>
              <a:t>Adaptive user interface are based on a set of predefined and even static adaptation rules defined regarding standards, ergonomic guidelines, esthetic metrics…</a:t>
            </a:r>
          </a:p>
          <a:p>
            <a:pPr lvl="0"/>
            <a:r>
              <a:rPr lang="en-US" dirty="0" smtClean="0">
                <a:solidFill>
                  <a:srgbClr val="7A6C0E"/>
                </a:solidFill>
              </a:rPr>
              <a:t>&lt;&lt;&lt;&lt;&lt;&lt;Thereby </a:t>
            </a:r>
            <a:r>
              <a:rPr lang="en-US" dirty="0" smtClean="0">
                <a:solidFill>
                  <a:srgbClr val="7A6C0E"/>
                </a:solidFill>
              </a:rPr>
              <a:t>the dynamicity and the interactivity od adaptation began a crucial requirement to keep the user</a:t>
            </a:r>
            <a:r>
              <a:rPr lang="en-US" baseline="0" dirty="0" smtClean="0">
                <a:solidFill>
                  <a:srgbClr val="7A6C0E"/>
                </a:solidFill>
              </a:rPr>
              <a:t> and ensure their satisfaction.</a:t>
            </a:r>
            <a:endParaRPr lang="en-US" dirty="0" smtClean="0">
              <a:solidFill>
                <a:srgbClr val="7A6C0E"/>
              </a:solidFill>
            </a:endParaRPr>
          </a:p>
          <a:p>
            <a:endParaRPr lang="en-US" dirty="0" smtClean="0">
              <a:solidFill>
                <a:srgbClr val="7A6C0E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BE" smtClean="0"/>
              <a:t>11 février 2010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Nathalie Delobbe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7623-EA3B-B041-B258-8707C4C4C8A1}" type="slidenum">
              <a:rPr lang="fr-BE" smtClean="0"/>
              <a:pPr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2622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BE" smtClean="0"/>
              <a:t>11 février 2010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Nathalie Delobbe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7623-EA3B-B041-B258-8707C4C4C8A1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2156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BE" smtClean="0"/>
              <a:t>11 février 2010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Nathalie Delobbe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7623-EA3B-B041-B258-8707C4C4C8A1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5963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BE" smtClean="0"/>
              <a:t>11 février 2010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Nathalie Delobbe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7623-EA3B-B041-B258-8707C4C4C8A1}" type="slidenum">
              <a:rPr lang="fr-BE" smtClean="0"/>
              <a:pPr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21572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63688" y="6597352"/>
            <a:ext cx="2133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IUI13, March 2013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9838" y="6381750"/>
            <a:ext cx="2895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BE"/>
              <a:t>Nathalie Delobbe© Professeur Prénom Nom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71B19-6EBF-5047-9280-AE8A73BFC4C5}" type="slidenum">
              <a:rPr lang="fr-BE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2734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63688" y="6597352"/>
            <a:ext cx="2133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IUI13, March 2013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700E7-AD08-834C-B39A-A52F62744770}" type="slidenum">
              <a:rPr lang="fr-BE"/>
              <a:pPr/>
              <a:t>‹#›</a:t>
            </a:fld>
            <a:endParaRPr lang="fr-B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296" y="188640"/>
            <a:ext cx="849617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0374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025" y="817563"/>
            <a:ext cx="1744663" cy="52038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2275" y="817563"/>
            <a:ext cx="5086350" cy="52038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63688" y="6597352"/>
            <a:ext cx="2133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IUI13, March 2013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A6A18-53C7-A040-B549-9399F93BBE47}" type="slidenum">
              <a:rPr lang="fr-BE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749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63688" y="6597352"/>
            <a:ext cx="2133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IUI13, March 2013</a:t>
            </a: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9838" y="6381750"/>
            <a:ext cx="2895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BE"/>
              <a:t>Nathalie Delobbe© Professeur Prénom Nom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9C511-9E33-6745-B60D-A81B8B0A55F4}" type="slidenum">
              <a:rPr lang="fr-BE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537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63688" y="6597352"/>
            <a:ext cx="2592288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IUI13, March 2013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11B14-3544-7F41-90A9-A4DD8CB0D8D5}" type="slidenum">
              <a:rPr lang="fr-BE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94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2275" y="2133600"/>
            <a:ext cx="3414713" cy="3887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388" y="2133600"/>
            <a:ext cx="3416300" cy="3887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63688" y="6597352"/>
            <a:ext cx="2133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IUI13, March 2013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79838" y="6381750"/>
            <a:ext cx="2895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BE"/>
              <a:t>Nathalie Delobbe© Professeur Prénom Nom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4290A-6D5D-9949-B21C-FF24451F0D9F}" type="slidenum">
              <a:rPr lang="fr-BE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978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763688" y="6597352"/>
            <a:ext cx="2133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IUI13, March 2013</a:t>
            </a:r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79838" y="6381750"/>
            <a:ext cx="2895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BE"/>
              <a:t>Nathalie Delobbe© Professeur Prénom Nom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165E6-1265-A64C-B3BC-5B7EB3BF2948}" type="slidenum">
              <a:rPr lang="fr-BE"/>
              <a:pPr/>
              <a:t>‹#›</a:t>
            </a:fld>
            <a:endParaRPr lang="fr-BE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296" y="188640"/>
            <a:ext cx="849617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3206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82638-5340-6D40-8880-117447B3E8E2}" type="slidenum">
              <a:rPr lang="fr-BE"/>
              <a:pPr/>
              <a:t>‹#›</a:t>
            </a:fld>
            <a:endParaRPr lang="fr-B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296" y="188640"/>
            <a:ext cx="849617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6843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763688" y="6597352"/>
            <a:ext cx="2133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IUI13, March 2013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A77FE-7C8C-FE44-9C8E-C74542FCE45B}" type="slidenum">
              <a:rPr lang="fr-BE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487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63688" y="6597352"/>
            <a:ext cx="2133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IUI13, March 2013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79838" y="6381750"/>
            <a:ext cx="2895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BE"/>
              <a:t>Nathalie Delobbe© Professeur Prénom Nom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4F548-1D01-1F43-9398-43CDDCF09DD7}" type="slidenum">
              <a:rPr lang="fr-BE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700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63688" y="6597352"/>
            <a:ext cx="2133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IUI13, March 2013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28188-13C2-0B44-9075-75DA291FD1C6}" type="slidenum">
              <a:rPr lang="fr-BE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477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296" y="188640"/>
            <a:ext cx="849617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296" y="1124744"/>
            <a:ext cx="849617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Cliquez pour modifier les styles du texte du masque</a:t>
            </a:r>
          </a:p>
          <a:p>
            <a:pPr lvl="1"/>
            <a:r>
              <a:rPr lang="fr-BE" dirty="0"/>
              <a:t>Deuxième niveau</a:t>
            </a:r>
          </a:p>
          <a:p>
            <a:pPr lvl="2"/>
            <a:r>
              <a:rPr lang="fr-BE" dirty="0"/>
              <a:t>Troisième niveau</a:t>
            </a:r>
          </a:p>
          <a:p>
            <a:pPr lvl="3"/>
            <a:r>
              <a:rPr lang="fr-BE" dirty="0"/>
              <a:t>Quatrième niveau</a:t>
            </a:r>
          </a:p>
          <a:p>
            <a:pPr lvl="4"/>
            <a:r>
              <a:rPr lang="fr-BE" dirty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381750"/>
            <a:ext cx="782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2C21E79-8691-264E-BE53-89E1FBA2321E}" type="slidenum">
              <a:rPr lang="fr-BE"/>
              <a:pPr/>
              <a:t>‹#›</a:t>
            </a:fld>
            <a:endParaRPr lang="fr-BE"/>
          </a:p>
        </p:txBody>
      </p:sp>
      <p:pic>
        <p:nvPicPr>
          <p:cNvPr id="1031" name="Picture 7" descr="Baspa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31"/>
          <a:stretch>
            <a:fillRect/>
          </a:stretch>
        </p:blipFill>
        <p:spPr bwMode="auto">
          <a:xfrm>
            <a:off x="0" y="5517232"/>
            <a:ext cx="9144000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998714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rgbClr val="998714"/>
          </a:solidFill>
          <a:latin typeface="Verdana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rgbClr val="998714"/>
          </a:solidFill>
          <a:latin typeface="Verdana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rgbClr val="998714"/>
          </a:solidFill>
          <a:latin typeface="Verdana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rgbClr val="998714"/>
          </a:solidFill>
          <a:latin typeface="Verdana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rgbClr val="998714"/>
          </a:solidFill>
          <a:latin typeface="Verdan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rgbClr val="998714"/>
          </a:solidFill>
          <a:latin typeface="Verdan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rgbClr val="998714"/>
          </a:solidFill>
          <a:latin typeface="Verdan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rgbClr val="99871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8714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png"/><Relationship Id="rId12" Type="http://schemas.openxmlformats.org/officeDocument/2006/relationships/hyperlink" Target="mailto:Jean.Vaderdonckt@uclouvain.b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.jpeg"/><Relationship Id="rId9" Type="http://schemas.openxmlformats.org/officeDocument/2006/relationships/hyperlink" Target="mailto:nesrine.mezhoudi@uclouvain.be" TargetMode="External"/><Relationship Id="rId10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emf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24.png"/><Relationship Id="rId9" Type="http://schemas.openxmlformats.org/officeDocument/2006/relationships/hyperlink" Target="http://www.google.be/imgres?num=10&amp;hl=fr&amp;client=firefox-a&amp;hs=Cdm&amp;sa=X&amp;rls=org.mozilla:fr:official&amp;biw=1028&amp;bih=671&amp;tbm=isch&amp;tbnid=73WoNrq7OIzEdM:&amp;imgrefurl=http://mecamotos.free.fr/moteur/moteur.htm&amp;docid=thMvZi0_vNMJmM&amp;imgurl=http://mecamotos.free.fr/moteur/Engrenage.gif&amp;w=106&amp;h=110&amp;ei=PuJSUJ-oGsKw0QWHg4CoCA&amp;zoom=1&amp;iact=hc&amp;vpx=671&amp;vpy=397&amp;dur=103&amp;hovh=88&amp;hovw=84&amp;tx=86&amp;ty=43&amp;sig=110792181421136687823&amp;page=1&amp;tbnh=88&amp;tbnw=84&amp;start=0&amp;ndsp=15&amp;ved=1t:429,r:8,s:0,i:121" TargetMode="External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png"/><Relationship Id="rId5" Type="http://schemas.openxmlformats.org/officeDocument/2006/relationships/diagramData" Target="../diagrams/data4.xml"/><Relationship Id="rId6" Type="http://schemas.openxmlformats.org/officeDocument/2006/relationships/diagramLayout" Target="../diagrams/layout4.xml"/><Relationship Id="rId7" Type="http://schemas.openxmlformats.org/officeDocument/2006/relationships/diagramQuickStyle" Target="../diagrams/quickStyle4.xml"/><Relationship Id="rId8" Type="http://schemas.openxmlformats.org/officeDocument/2006/relationships/diagramColors" Target="../diagrams/colors4.xml"/><Relationship Id="rId9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image" Target="../media/image35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 dirty="0">
                <a:solidFill>
                  <a:srgbClr val="536A2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36A2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36A2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36A2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36A2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36A20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36A20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36A20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36A20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900" dirty="0" smtClean="0">
                <a:solidFill>
                  <a:schemeClr val="accent1"/>
                </a:solidFill>
              </a:rPr>
              <a:t>Presentation Outline</a:t>
            </a:r>
            <a:endParaRPr lang="en-US" sz="3900" dirty="0">
              <a:solidFill>
                <a:schemeClr val="accent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0858652"/>
              </p:ext>
            </p:extLst>
          </p:nvPr>
        </p:nvGraphicFramePr>
        <p:xfrm>
          <a:off x="685376" y="19002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" name="Picture 4" descr="Fondp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107504" y="4293096"/>
            <a:ext cx="3816424" cy="115212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/>
              <a:t>Nesrine </a:t>
            </a:r>
            <a:r>
              <a:rPr lang="en-US" b="1" i="1" dirty="0" smtClean="0"/>
              <a:t>MEZHOUDI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1700" dirty="0" smtClean="0">
                <a:hlinkClick r:id="rId9"/>
              </a:rPr>
              <a:t>nesrine.mezhoudi@uclouvain.be</a:t>
            </a:r>
            <a:endParaRPr lang="en-US" sz="1700" dirty="0" smtClean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09600" y="1585902"/>
            <a:ext cx="7772400" cy="1752600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7A6C0E"/>
                </a:solidFill>
              </a:rPr>
              <a:t>User Interface Adaptation Based on User Feedbacks and Machine Learning </a:t>
            </a:r>
            <a:endParaRPr lang="en-US" sz="3600" dirty="0">
              <a:solidFill>
                <a:srgbClr val="7A6C0E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9426" y="4181158"/>
            <a:ext cx="1054100" cy="12319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3942" y="0"/>
            <a:ext cx="1223644" cy="158590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305216" y="5460985"/>
            <a:ext cx="4403776" cy="5847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BE" sz="1600" dirty="0" smtClean="0">
                <a:solidFill>
                  <a:srgbClr val="404040"/>
                </a:solidFill>
              </a:rPr>
              <a:t>Louvain </a:t>
            </a:r>
            <a:r>
              <a:rPr lang="fr-BE" sz="1600" dirty="0">
                <a:solidFill>
                  <a:srgbClr val="404040"/>
                </a:solidFill>
              </a:rPr>
              <a:t>Interaction Lab</a:t>
            </a:r>
          </a:p>
          <a:p>
            <a:pPr algn="ctr"/>
            <a:r>
              <a:rPr lang="fr-BE" sz="1600" dirty="0">
                <a:solidFill>
                  <a:srgbClr val="404040"/>
                </a:solidFill>
              </a:rPr>
              <a:t>Université catholique de Louvain</a:t>
            </a:r>
          </a:p>
        </p:txBody>
      </p:sp>
      <p:sp>
        <p:nvSpPr>
          <p:cNvPr id="3" name="Rectangle 2"/>
          <p:cNvSpPr/>
          <p:nvPr/>
        </p:nvSpPr>
        <p:spPr>
          <a:xfrm>
            <a:off x="5148064" y="4221088"/>
            <a:ext cx="38164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dirty="0" err="1" smtClean="0"/>
              <a:t>Promotor</a:t>
            </a:r>
            <a:r>
              <a:rPr lang="en-US" dirty="0" smtClean="0"/>
              <a:t>:</a:t>
            </a:r>
          </a:p>
          <a:p>
            <a:pPr marL="0" indent="0" algn="r">
              <a:buNone/>
            </a:pPr>
            <a:r>
              <a:rPr lang="en-US" dirty="0" smtClean="0"/>
              <a:t>Prof. Jean </a:t>
            </a:r>
            <a:r>
              <a:rPr lang="en-US" dirty="0" err="1" smtClean="0"/>
              <a:t>Vanderdonckt</a:t>
            </a:r>
            <a:endParaRPr lang="en-US" dirty="0" smtClean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sz="1600" dirty="0" smtClean="0">
                <a:hlinkClick r:id="rId12"/>
              </a:rPr>
              <a:t>Jean.vanderdonckt@uclouvain.be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C511-9E33-6745-B60D-A81B8B0A55F4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247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Well-rounded feedback topology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C511-9E33-6745-B60D-A81B8B0A55F4}" type="slidenum">
              <a:rPr lang="fr-BE" smtClean="0"/>
              <a:pPr/>
              <a:t>10</a:t>
            </a:fld>
            <a:endParaRPr lang="fr-BE"/>
          </a:p>
        </p:txBody>
      </p:sp>
      <p:grpSp>
        <p:nvGrpSpPr>
          <p:cNvPr id="5" name="Groupe 23"/>
          <p:cNvGrpSpPr/>
          <p:nvPr/>
        </p:nvGrpSpPr>
        <p:grpSpPr>
          <a:xfrm>
            <a:off x="259904" y="5453608"/>
            <a:ext cx="8778172" cy="1152128"/>
            <a:chOff x="107504" y="5301208"/>
            <a:chExt cx="8778172" cy="1152128"/>
          </a:xfrm>
        </p:grpSpPr>
        <p:sp>
          <p:nvSpPr>
            <p:cNvPr id="6" name="Rectangle 5"/>
            <p:cNvSpPr/>
            <p:nvPr/>
          </p:nvSpPr>
          <p:spPr>
            <a:xfrm>
              <a:off x="107504" y="5877272"/>
              <a:ext cx="8778172" cy="576064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9904" y="5301208"/>
              <a:ext cx="1056961" cy="576064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488" y="3195191"/>
            <a:ext cx="915658" cy="53257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310933" y="1506529"/>
            <a:ext cx="74704" cy="495519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1808" y="3899099"/>
            <a:ext cx="81680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01844" y="6068174"/>
            <a:ext cx="222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Implicit Feedback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96912" y="1321863"/>
            <a:ext cx="2182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Explicit Feedback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8904" y="3578412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Without rating aims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59294" y="3549183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rating aims</a:t>
            </a:r>
            <a:endParaRPr lang="en-US" dirty="0"/>
          </a:p>
        </p:txBody>
      </p:sp>
      <p:pic>
        <p:nvPicPr>
          <p:cNvPr id="15" name="Content Placeholder 9"/>
          <p:cNvPicPr>
            <a:picLocks noChangeAspect="1"/>
          </p:cNvPicPr>
          <p:nvPr/>
        </p:nvPicPr>
        <p:blipFill>
          <a:blip r:embed="rId4"/>
          <a:srcRect l="16154" r="16154"/>
          <a:stretch>
            <a:fillRect/>
          </a:stretch>
        </p:blipFill>
        <p:spPr>
          <a:xfrm>
            <a:off x="4652392" y="3123183"/>
            <a:ext cx="700159" cy="7086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905" y="4025601"/>
            <a:ext cx="841268" cy="7560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2927" y="4627602"/>
            <a:ext cx="1414237" cy="8295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2529" y="5157572"/>
            <a:ext cx="1634435" cy="1171345"/>
          </a:xfrm>
          <a:prstGeom prst="rect">
            <a:avLst/>
          </a:prstGeom>
        </p:spPr>
      </p:pic>
      <p:pic>
        <p:nvPicPr>
          <p:cNvPr id="19" name="Content Placeholder 9"/>
          <p:cNvPicPr>
            <a:picLocks noChangeAspect="1"/>
          </p:cNvPicPr>
          <p:nvPr/>
        </p:nvPicPr>
        <p:blipFill>
          <a:blip r:embed="rId8"/>
          <a:srcRect t="18302" b="18302"/>
          <a:stretch>
            <a:fillRect/>
          </a:stretch>
        </p:blipFill>
        <p:spPr>
          <a:xfrm>
            <a:off x="4570105" y="4046376"/>
            <a:ext cx="1191551" cy="8674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5642" y="4643984"/>
            <a:ext cx="1557044" cy="13506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8456" y="1322983"/>
            <a:ext cx="1871408" cy="10423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808" y="1438341"/>
            <a:ext cx="1670616" cy="13674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36728" y="1823087"/>
            <a:ext cx="1757081" cy="9827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7285" y="2096449"/>
            <a:ext cx="804227" cy="9260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/>
          <a:srcRect l="11920" t="11422" r="9256" b="61994"/>
          <a:stretch/>
        </p:blipFill>
        <p:spPr>
          <a:xfrm>
            <a:off x="5588496" y="2187079"/>
            <a:ext cx="2252119" cy="4531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5"/>
          <a:srcRect l="22847" t="14805" r="25688" b="70559"/>
          <a:stretch/>
        </p:blipFill>
        <p:spPr>
          <a:xfrm>
            <a:off x="5516488" y="2763143"/>
            <a:ext cx="1731650" cy="3693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33830" y="2581757"/>
            <a:ext cx="1166668" cy="1052057"/>
          </a:xfrm>
          <a:prstGeom prst="rect">
            <a:avLst/>
          </a:prstGeom>
        </p:spPr>
      </p:pic>
      <p:sp>
        <p:nvSpPr>
          <p:cNvPr id="28" name="Slide Number Placeholder 2"/>
          <p:cNvSpPr txBox="1">
            <a:spLocks/>
          </p:cNvSpPr>
          <p:nvPr/>
        </p:nvSpPr>
        <p:spPr bwMode="auto">
          <a:xfrm>
            <a:off x="8108950" y="6534150"/>
            <a:ext cx="782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B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9pPr>
          </a:lstStyle>
          <a:p>
            <a:fld id="{FA49C511-9E33-6745-B60D-A81B8B0A55F4}" type="slidenum">
              <a:rPr lang="fr-BE" smtClean="0"/>
              <a:pPr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4613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theoretical architecture for adaptation based on </a:t>
            </a:r>
            <a:r>
              <a:rPr lang="en-US" dirty="0" smtClean="0"/>
              <a:t>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C511-9E33-6745-B60D-A81B8B0A55F4}" type="slidenum">
              <a:rPr lang="fr-BE" smtClean="0"/>
              <a:pPr/>
              <a:t>11</a:t>
            </a:fld>
            <a:endParaRPr lang="fr-BE"/>
          </a:p>
        </p:txBody>
      </p:sp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1094933573"/>
              </p:ext>
            </p:extLst>
          </p:nvPr>
        </p:nvGraphicFramePr>
        <p:xfrm>
          <a:off x="47520" y="2638831"/>
          <a:ext cx="3801364" cy="266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Can 30"/>
          <p:cNvSpPr/>
          <p:nvPr/>
        </p:nvSpPr>
        <p:spPr>
          <a:xfrm>
            <a:off x="7812360" y="2989605"/>
            <a:ext cx="1299853" cy="1700915"/>
          </a:xfrm>
          <a:prstGeom prst="ca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en-US" sz="1600" dirty="0" smtClean="0"/>
              <a:t>Adaptation Rules</a:t>
            </a:r>
          </a:p>
          <a:p>
            <a:pPr algn="ctr"/>
            <a:r>
              <a:rPr lang="en-US" sz="1600" dirty="0" smtClean="0"/>
              <a:t>Repository</a:t>
            </a:r>
            <a:endParaRPr lang="en-US" sz="16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1022" y="3234368"/>
            <a:ext cx="1411402" cy="1562378"/>
          </a:xfrm>
          <a:prstGeom prst="rect">
            <a:avLst/>
          </a:prstGeom>
          <a:scene3d>
            <a:camera prst="orthographicFront">
              <a:rot lat="60000" lon="240000" rev="0"/>
            </a:camera>
            <a:lightRig rig="threePt" dir="t"/>
          </a:scene3d>
          <a:sp3d z="57150"/>
        </p:spPr>
      </p:pic>
      <p:sp>
        <p:nvSpPr>
          <p:cNvPr id="33" name="Cube 32"/>
          <p:cNvSpPr/>
          <p:nvPr/>
        </p:nvSpPr>
        <p:spPr>
          <a:xfrm>
            <a:off x="4463860" y="2170241"/>
            <a:ext cx="3204484" cy="3504916"/>
          </a:xfrm>
          <a:prstGeom prst="cube">
            <a:avLst>
              <a:gd name="adj" fmla="val 17744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isometricOffAxis1Left"/>
              <a:lightRig rig="threePt" dir="t"/>
            </a:scene3d>
          </a:bodyPr>
          <a:lstStyle/>
          <a:p>
            <a:pPr algn="ctr"/>
            <a:endParaRPr lang="en-US" dirty="0" smtClean="0">
              <a:effectLst>
                <a:reflection blurRad="6350" stA="60000" endA="900" endPos="58000" dir="5400000" sy="-100000" algn="bl" rotWithShape="0"/>
              </a:effectLst>
              <a:hlinkClick r:id="rId9"/>
            </a:endParaRPr>
          </a:p>
          <a:p>
            <a:pPr algn="ctr"/>
            <a:endParaRPr lang="en-US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4" name="TextBox 33"/>
          <p:cNvSpPr txBox="1">
            <a:spLocks/>
          </p:cNvSpPr>
          <p:nvPr/>
        </p:nvSpPr>
        <p:spPr>
          <a:xfrm>
            <a:off x="5415344" y="2170241"/>
            <a:ext cx="2030414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239995" rev="0"/>
              </a:camera>
              <a:lightRig rig="threePt" dir="t"/>
            </a:scene3d>
          </a:bodyPr>
          <a:lstStyle/>
          <a:p>
            <a:pPr algn="ctr"/>
            <a:r>
              <a:rPr lang="en-US" sz="1100" b="1" dirty="0" smtClean="0"/>
              <a:t>Adaptation Management</a:t>
            </a:r>
          </a:p>
          <a:p>
            <a:pPr algn="ctr"/>
            <a:r>
              <a:rPr lang="en-US" sz="1100" b="1" dirty="0" smtClean="0"/>
              <a:t> Layer</a:t>
            </a:r>
            <a:endParaRPr lang="en-US" sz="1100" b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5166286" y="2718035"/>
            <a:ext cx="53786" cy="298059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157588" y="2170241"/>
            <a:ext cx="494884" cy="535275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73810" y="2951871"/>
            <a:ext cx="600164" cy="178254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dirty="0" smtClean="0"/>
              <a:t>Perception</a:t>
            </a:r>
          </a:p>
          <a:p>
            <a:pPr algn="ctr"/>
            <a:r>
              <a:rPr lang="en-US" sz="900" dirty="0" smtClean="0"/>
              <a:t>(tracking tools, sensors…)</a:t>
            </a:r>
            <a:endParaRPr lang="en-US" sz="9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2914458" y="3769118"/>
            <a:ext cx="1394387" cy="2560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699792" y="3518648"/>
            <a:ext cx="1757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Recommendation</a:t>
            </a:r>
            <a:endParaRPr lang="en-US" sz="1400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932098" y="3421739"/>
            <a:ext cx="1375351" cy="2171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972023" y="3144915"/>
            <a:ext cx="1194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Feedback</a:t>
            </a:r>
            <a:endParaRPr lang="en-US" sz="1400" dirty="0"/>
          </a:p>
        </p:txBody>
      </p:sp>
      <p:sp>
        <p:nvSpPr>
          <p:cNvPr id="42" name="Snip Diagonal Corner Rectangle 41"/>
          <p:cNvSpPr/>
          <p:nvPr/>
        </p:nvSpPr>
        <p:spPr>
          <a:xfrm rot="16200000">
            <a:off x="4821493" y="4517164"/>
            <a:ext cx="1536525" cy="443669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378162" y="3995094"/>
            <a:ext cx="310341" cy="1440160"/>
          </a:xfrm>
          <a:prstGeom prst="rect">
            <a:avLst/>
          </a:prstGeom>
          <a:noFill/>
        </p:spPr>
        <p:txBody>
          <a:bodyPr vert="vert" wrap="square" rtlCol="0" anchor="b">
            <a:spAutoFit/>
          </a:bodyPr>
          <a:lstStyle/>
          <a:p>
            <a:pPr>
              <a:lnSpc>
                <a:spcPct val="50000"/>
              </a:lnSpc>
            </a:pPr>
            <a:r>
              <a:rPr lang="en-US" sz="1400" dirty="0" smtClean="0"/>
              <a:t>Reinforcement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5382096" y="2777525"/>
            <a:ext cx="418063" cy="11455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wrap="square" rtlCol="0" anchor="b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1400" dirty="0" smtClean="0"/>
              <a:t> </a:t>
            </a:r>
          </a:p>
          <a:p>
            <a:pPr>
              <a:lnSpc>
                <a:spcPct val="50000"/>
              </a:lnSpc>
            </a:pPr>
            <a:r>
              <a:rPr lang="en-US" sz="1400" dirty="0" smtClean="0">
                <a:solidFill>
                  <a:srgbClr val="262626"/>
                </a:solidFill>
              </a:rPr>
              <a:t>Evaluation</a:t>
            </a:r>
            <a:endParaRPr lang="en-US" sz="1400" dirty="0">
              <a:solidFill>
                <a:srgbClr val="262626"/>
              </a:solidFill>
            </a:endParaRPr>
          </a:p>
        </p:txBody>
      </p:sp>
      <p:sp>
        <p:nvSpPr>
          <p:cNvPr id="45" name="Right Brace 44"/>
          <p:cNvSpPr/>
          <p:nvPr/>
        </p:nvSpPr>
        <p:spPr>
          <a:xfrm>
            <a:off x="6048543" y="3122173"/>
            <a:ext cx="181125" cy="1809024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6840631" y="3923085"/>
            <a:ext cx="755705" cy="1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Snip Diagonal Corner Rectangle 46"/>
          <p:cNvSpPr/>
          <p:nvPr/>
        </p:nvSpPr>
        <p:spPr>
          <a:xfrm rot="16200000">
            <a:off x="6101204" y="3615703"/>
            <a:ext cx="864096" cy="614763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 rot="19907892">
            <a:off x="6103064" y="36012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Updating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 rot="19899968">
            <a:off x="6080607" y="3859745"/>
            <a:ext cx="927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Adapting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0" name="Picture 49" descr="BU005259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955" y="2955295"/>
            <a:ext cx="354012" cy="421277"/>
          </a:xfrm>
          <a:prstGeom prst="rect">
            <a:avLst/>
          </a:prstGeom>
        </p:spPr>
      </p:pic>
      <p:pic>
        <p:nvPicPr>
          <p:cNvPr id="51" name="Picture 50" descr="BU005259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489" y="4787181"/>
            <a:ext cx="346407" cy="414480"/>
          </a:xfrm>
          <a:prstGeom prst="rect">
            <a:avLst/>
          </a:prstGeom>
        </p:spPr>
      </p:pic>
      <p:sp>
        <p:nvSpPr>
          <p:cNvPr id="52" name="TextBox 51"/>
          <p:cNvSpPr txBox="1">
            <a:spLocks/>
          </p:cNvSpPr>
          <p:nvPr/>
        </p:nvSpPr>
        <p:spPr>
          <a:xfrm rot="18734000">
            <a:off x="4613383" y="2297459"/>
            <a:ext cx="991383" cy="3562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239995" rev="0"/>
              </a:camera>
              <a:lightRig rig="threePt" dir="t"/>
            </a:scene3d>
          </a:bodyPr>
          <a:lstStyle/>
          <a:p>
            <a:pPr>
              <a:lnSpc>
                <a:spcPct val="80000"/>
              </a:lnSpc>
            </a:pPr>
            <a:r>
              <a:rPr lang="en-US" sz="1050" b="1" dirty="0" smtClean="0"/>
              <a:t>Perception Layer</a:t>
            </a:r>
            <a:endParaRPr lang="en-US" sz="105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2078094" y="3329580"/>
            <a:ext cx="458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Engravers MT"/>
                <a:cs typeface="Engravers MT"/>
              </a:rPr>
              <a:t>UI</a:t>
            </a:r>
            <a:endParaRPr lang="en-US" sz="1400" dirty="0">
              <a:latin typeface="Engravers MT"/>
              <a:cs typeface="Engravers MT"/>
            </a:endParaRPr>
          </a:p>
        </p:txBody>
      </p:sp>
      <p:cxnSp>
        <p:nvCxnSpPr>
          <p:cNvPr id="54" name="Elbow Connector 53"/>
          <p:cNvCxnSpPr/>
          <p:nvPr/>
        </p:nvCxnSpPr>
        <p:spPr>
          <a:xfrm flipV="1">
            <a:off x="1095978" y="2989605"/>
            <a:ext cx="7265444" cy="244764"/>
          </a:xfrm>
          <a:prstGeom prst="bentConnector4">
            <a:avLst>
              <a:gd name="adj1" fmla="val 43"/>
              <a:gd name="adj2" fmla="val 567167"/>
            </a:avLst>
          </a:prstGeom>
          <a:ln>
            <a:solidFill>
              <a:srgbClr val="0000FF"/>
            </a:solidFill>
            <a:headEnd type="arrow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42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 </a:t>
            </a:r>
            <a:r>
              <a:rPr lang="en-US" dirty="0"/>
              <a:t>Rule Manager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C511-9E33-6745-B60D-A81B8B0A55F4}" type="slidenum">
              <a:rPr lang="fr-BE" smtClean="0"/>
              <a:pPr/>
              <a:t>12</a:t>
            </a:fld>
            <a:endParaRPr lang="fr-BE"/>
          </a:p>
        </p:txBody>
      </p:sp>
      <p:grpSp>
        <p:nvGrpSpPr>
          <p:cNvPr id="5" name="Group 4"/>
          <p:cNvGrpSpPr/>
          <p:nvPr/>
        </p:nvGrpSpPr>
        <p:grpSpPr>
          <a:xfrm>
            <a:off x="683568" y="1468445"/>
            <a:ext cx="8127143" cy="4335285"/>
            <a:chOff x="158373" y="941669"/>
            <a:chExt cx="8127143" cy="4335285"/>
          </a:xfrm>
        </p:grpSpPr>
        <p:sp>
          <p:nvSpPr>
            <p:cNvPr id="6" name="Rectangle 5"/>
            <p:cNvSpPr/>
            <p:nvPr/>
          </p:nvSpPr>
          <p:spPr>
            <a:xfrm>
              <a:off x="1768653" y="988561"/>
              <a:ext cx="5374496" cy="4288393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11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Can 6"/>
            <p:cNvSpPr/>
            <p:nvPr/>
          </p:nvSpPr>
          <p:spPr>
            <a:xfrm>
              <a:off x="158373" y="2314741"/>
              <a:ext cx="1440160" cy="2144470"/>
            </a:xfrm>
            <a:prstGeom prst="can">
              <a:avLst/>
            </a:prstGeom>
            <a:solidFill>
              <a:srgbClr val="80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Adaptation Rules </a:t>
              </a:r>
            </a:p>
            <a:p>
              <a:pPr algn="ctr"/>
              <a:r>
                <a:rPr lang="en-US" dirty="0" smtClean="0"/>
                <a:t>Repository </a:t>
              </a:r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0042" y="941669"/>
              <a:ext cx="1045474" cy="1373072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2473815" y="1269909"/>
              <a:ext cx="1574634" cy="605408"/>
              <a:chOff x="2669748" y="1672637"/>
              <a:chExt cx="1852883" cy="822584"/>
            </a:xfrm>
          </p:grpSpPr>
          <p:sp>
            <p:nvSpPr>
              <p:cNvPr id="28" name="Cube 27"/>
              <p:cNvSpPr/>
              <p:nvPr/>
            </p:nvSpPr>
            <p:spPr>
              <a:xfrm>
                <a:off x="2669748" y="1672637"/>
                <a:ext cx="1852883" cy="822584"/>
              </a:xfrm>
              <a:prstGeom prst="cube">
                <a:avLst>
                  <a:gd name="adj" fmla="val 1259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dirty="0" smtClean="0"/>
                  <a:t>Trainer-Rule Engine</a:t>
                </a:r>
                <a:endParaRPr lang="en-US" sz="1600" dirty="0"/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4"/>
              <a:srcRect l="7956" t="21900" r="11585" b="12193"/>
              <a:stretch/>
            </p:blipFill>
            <p:spPr>
              <a:xfrm>
                <a:off x="3718088" y="2093099"/>
                <a:ext cx="661511" cy="367096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4622870" y="2413540"/>
              <a:ext cx="1837486" cy="619494"/>
              <a:chOff x="3048620" y="4327985"/>
              <a:chExt cx="2054051" cy="772548"/>
            </a:xfrm>
          </p:grpSpPr>
          <p:sp>
            <p:nvSpPr>
              <p:cNvPr id="26" name="Cube 25"/>
              <p:cNvSpPr/>
              <p:nvPr/>
            </p:nvSpPr>
            <p:spPr>
              <a:xfrm>
                <a:off x="3048620" y="4327985"/>
                <a:ext cx="2054051" cy="772548"/>
              </a:xfrm>
              <a:prstGeom prst="cube">
                <a:avLst>
                  <a:gd name="adj" fmla="val 1259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Learner-Rule Engine</a:t>
                </a:r>
                <a:endParaRPr lang="en-US" dirty="0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4"/>
              <a:srcRect l="7956" t="21900" r="11585" b="12193"/>
              <a:stretch/>
            </p:blipFill>
            <p:spPr>
              <a:xfrm>
                <a:off x="4152542" y="4714261"/>
                <a:ext cx="661510" cy="367095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cxnSp>
          <p:nvCxnSpPr>
            <p:cNvPr id="11" name="Elbow Connector 10"/>
            <p:cNvCxnSpPr>
              <a:stCxn id="7" idx="1"/>
              <a:endCxn id="28" idx="2"/>
            </p:cNvCxnSpPr>
            <p:nvPr/>
          </p:nvCxnSpPr>
          <p:spPr>
            <a:xfrm rot="5400000" flipH="1" flipV="1">
              <a:off x="1324136" y="1165062"/>
              <a:ext cx="703996" cy="1595362"/>
            </a:xfrm>
            <a:prstGeom prst="bentConnector2">
              <a:avLst/>
            </a:prstGeom>
            <a:ln>
              <a:solidFill>
                <a:srgbClr val="7A6C0E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919152" y="3113094"/>
              <a:ext cx="15992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Generated Rules</a:t>
              </a:r>
              <a:endParaRPr lang="en-US" sz="140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422062" y="4539613"/>
              <a:ext cx="2033839" cy="658710"/>
              <a:chOff x="2422062" y="4725469"/>
              <a:chExt cx="2033839" cy="658710"/>
            </a:xfrm>
          </p:grpSpPr>
          <p:sp>
            <p:nvSpPr>
              <p:cNvPr id="24" name="Cube 23"/>
              <p:cNvSpPr/>
              <p:nvPr/>
            </p:nvSpPr>
            <p:spPr>
              <a:xfrm>
                <a:off x="2422062" y="4725469"/>
                <a:ext cx="2033839" cy="658710"/>
              </a:xfrm>
              <a:prstGeom prst="cube">
                <a:avLst>
                  <a:gd name="adj" fmla="val 1259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Rule Engine</a:t>
                </a:r>
              </a:p>
              <a:p>
                <a:endParaRPr lang="en-US" dirty="0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4"/>
              <a:srcRect l="7956" t="21900" r="11585" b="12193"/>
              <a:stretch/>
            </p:blipFill>
            <p:spPr>
              <a:xfrm>
                <a:off x="3826195" y="5096694"/>
                <a:ext cx="498881" cy="276847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15" name="Bent Arrow 14"/>
            <p:cNvSpPr/>
            <p:nvPr/>
          </p:nvSpPr>
          <p:spPr>
            <a:xfrm rot="16200000">
              <a:off x="1388190" y="4175747"/>
              <a:ext cx="627235" cy="1103532"/>
            </a:xfrm>
            <a:prstGeom prst="bentArrow">
              <a:avLst>
                <a:gd name="adj1" fmla="val 25000"/>
                <a:gd name="adj2" fmla="val 26094"/>
                <a:gd name="adj3" fmla="val 25000"/>
                <a:gd name="adj4" fmla="val 43750"/>
              </a:avLst>
            </a:prstGeom>
            <a:solidFill>
              <a:srgbClr val="A49013"/>
            </a:solidFill>
            <a:ln>
              <a:solidFill>
                <a:srgbClr val="7A6C0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Cube 15"/>
            <p:cNvSpPr/>
            <p:nvPr/>
          </p:nvSpPr>
          <p:spPr>
            <a:xfrm>
              <a:off x="2473815" y="2986681"/>
              <a:ext cx="1326969" cy="869672"/>
            </a:xfrm>
            <a:prstGeom prst="cube">
              <a:avLst>
                <a:gd name="adj" fmla="val 11706"/>
              </a:avLst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234000" rIns="0" bIns="374400" rtlCol="0" anchor="ctr"/>
            <a:lstStyle/>
            <a:p>
              <a:pPr algn="ctr"/>
              <a:r>
                <a:rPr lang="en-US" sz="1400" dirty="0" smtClean="0">
                  <a:latin typeface="Bangla MN"/>
                  <a:cs typeface="Bangla MN"/>
                </a:rPr>
                <a:t>Rule Management Tools</a:t>
              </a:r>
              <a:endParaRPr lang="en-US" sz="1400" dirty="0">
                <a:latin typeface="Bangla MN"/>
                <a:cs typeface="Bangla MN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23273" y="1805370"/>
              <a:ext cx="12936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Training Rules</a:t>
              </a:r>
              <a:endParaRPr lang="en-US" sz="14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1494637" y="3515629"/>
              <a:ext cx="979178" cy="10994"/>
            </a:xfrm>
            <a:prstGeom prst="straightConnector1">
              <a:avLst/>
            </a:prstGeom>
            <a:ln>
              <a:solidFill>
                <a:srgbClr val="7A6C0E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26" idx="3"/>
              <a:endCxn id="16" idx="5"/>
            </p:cNvCxnSpPr>
            <p:nvPr/>
          </p:nvCxnSpPr>
          <p:spPr>
            <a:xfrm rot="5400000">
              <a:off x="4482899" y="2350919"/>
              <a:ext cx="337581" cy="1701810"/>
            </a:xfrm>
            <a:prstGeom prst="bentConnector2">
              <a:avLst/>
            </a:prstGeom>
            <a:ln>
              <a:solidFill>
                <a:srgbClr val="7A6C0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5675593" y="1790974"/>
              <a:ext cx="110835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Feedbacks</a:t>
              </a:r>
              <a:endParaRPr lang="en-US" sz="1400" dirty="0"/>
            </a:p>
          </p:txBody>
        </p:sp>
        <p:sp>
          <p:nvSpPr>
            <p:cNvPr id="21" name="Left-Right-Up Arrow 20"/>
            <p:cNvSpPr/>
            <p:nvPr/>
          </p:nvSpPr>
          <p:spPr>
            <a:xfrm rot="10800000">
              <a:off x="4212064" y="1501343"/>
              <a:ext cx="2750005" cy="850243"/>
            </a:xfrm>
            <a:prstGeom prst="leftRightUpArrow">
              <a:avLst>
                <a:gd name="adj1" fmla="val 18832"/>
                <a:gd name="adj2" fmla="val 14419"/>
                <a:gd name="adj3" fmla="val 17152"/>
              </a:avLst>
            </a:prstGeom>
            <a:solidFill>
              <a:srgbClr val="A49013"/>
            </a:solidFill>
            <a:ln>
              <a:solidFill>
                <a:srgbClr val="7A6C0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131535" y="3828133"/>
              <a:ext cx="0" cy="670191"/>
            </a:xfrm>
            <a:prstGeom prst="straightConnector1">
              <a:avLst/>
            </a:prstGeom>
            <a:ln>
              <a:solidFill>
                <a:srgbClr val="7A6C0E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101459" y="2120459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640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 </a:t>
            </a:r>
            <a:r>
              <a:rPr lang="en-US" dirty="0"/>
              <a:t>Rule Manager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C511-9E33-6745-B60D-A81B8B0A55F4}" type="slidenum">
              <a:rPr lang="fr-BE" smtClean="0"/>
              <a:pPr/>
              <a:t>13</a:t>
            </a:fld>
            <a:endParaRPr lang="fr-BE"/>
          </a:p>
        </p:txBody>
      </p:sp>
      <p:grpSp>
        <p:nvGrpSpPr>
          <p:cNvPr id="5" name="Group 4"/>
          <p:cNvGrpSpPr/>
          <p:nvPr/>
        </p:nvGrpSpPr>
        <p:grpSpPr>
          <a:xfrm>
            <a:off x="611560" y="1468445"/>
            <a:ext cx="8127143" cy="4335285"/>
            <a:chOff x="158373" y="941669"/>
            <a:chExt cx="8127143" cy="4335285"/>
          </a:xfrm>
        </p:grpSpPr>
        <p:sp>
          <p:nvSpPr>
            <p:cNvPr id="6" name="Rectangle 5"/>
            <p:cNvSpPr/>
            <p:nvPr/>
          </p:nvSpPr>
          <p:spPr>
            <a:xfrm>
              <a:off x="1768653" y="988561"/>
              <a:ext cx="5374496" cy="4288393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11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Can 6"/>
            <p:cNvSpPr/>
            <p:nvPr/>
          </p:nvSpPr>
          <p:spPr>
            <a:xfrm>
              <a:off x="158373" y="2314741"/>
              <a:ext cx="1440160" cy="2144470"/>
            </a:xfrm>
            <a:prstGeom prst="can">
              <a:avLst/>
            </a:prstGeom>
            <a:solidFill>
              <a:srgbClr val="80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Adaptation Rules </a:t>
              </a:r>
            </a:p>
            <a:p>
              <a:pPr algn="ctr"/>
              <a:r>
                <a:rPr lang="en-US" dirty="0" smtClean="0"/>
                <a:t>Repository </a:t>
              </a:r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0042" y="941669"/>
              <a:ext cx="1045474" cy="1373072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2473815" y="1269909"/>
              <a:ext cx="1574634" cy="605408"/>
              <a:chOff x="2669748" y="1672637"/>
              <a:chExt cx="1852883" cy="822584"/>
            </a:xfrm>
          </p:grpSpPr>
          <p:sp>
            <p:nvSpPr>
              <p:cNvPr id="28" name="Cube 27"/>
              <p:cNvSpPr/>
              <p:nvPr/>
            </p:nvSpPr>
            <p:spPr>
              <a:xfrm>
                <a:off x="2669748" y="1672637"/>
                <a:ext cx="1852883" cy="822584"/>
              </a:xfrm>
              <a:prstGeom prst="cube">
                <a:avLst>
                  <a:gd name="adj" fmla="val 1259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dirty="0" smtClean="0"/>
                  <a:t>Trainer-Rule Engine</a:t>
                </a:r>
                <a:endParaRPr lang="en-US" sz="1600" dirty="0"/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4"/>
              <a:srcRect l="7956" t="21900" r="11585" b="12193"/>
              <a:stretch/>
            </p:blipFill>
            <p:spPr>
              <a:xfrm>
                <a:off x="3718088" y="2093099"/>
                <a:ext cx="661511" cy="367096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4622870" y="2413540"/>
              <a:ext cx="1837486" cy="619494"/>
              <a:chOff x="3048620" y="4327985"/>
              <a:chExt cx="2054051" cy="772548"/>
            </a:xfrm>
          </p:grpSpPr>
          <p:sp>
            <p:nvSpPr>
              <p:cNvPr id="26" name="Cube 25"/>
              <p:cNvSpPr/>
              <p:nvPr/>
            </p:nvSpPr>
            <p:spPr>
              <a:xfrm>
                <a:off x="3048620" y="4327985"/>
                <a:ext cx="2054051" cy="772548"/>
              </a:xfrm>
              <a:prstGeom prst="cube">
                <a:avLst>
                  <a:gd name="adj" fmla="val 1259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Learner-Rule Engine</a:t>
                </a:r>
                <a:endParaRPr lang="en-US" dirty="0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4"/>
              <a:srcRect l="7956" t="21900" r="11585" b="12193"/>
              <a:stretch/>
            </p:blipFill>
            <p:spPr>
              <a:xfrm>
                <a:off x="4152542" y="4714261"/>
                <a:ext cx="661510" cy="367095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cxnSp>
          <p:nvCxnSpPr>
            <p:cNvPr id="11" name="Elbow Connector 10"/>
            <p:cNvCxnSpPr>
              <a:stCxn id="7" idx="1"/>
              <a:endCxn id="28" idx="2"/>
            </p:cNvCxnSpPr>
            <p:nvPr/>
          </p:nvCxnSpPr>
          <p:spPr>
            <a:xfrm rot="5400000" flipH="1" flipV="1">
              <a:off x="1324136" y="1165062"/>
              <a:ext cx="703996" cy="1595362"/>
            </a:xfrm>
            <a:prstGeom prst="bentConnector2">
              <a:avLst/>
            </a:prstGeom>
            <a:ln>
              <a:solidFill>
                <a:srgbClr val="7A6C0E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919152" y="3113094"/>
              <a:ext cx="15992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Generated Rules</a:t>
              </a:r>
              <a:endParaRPr lang="en-US" sz="140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422062" y="4539613"/>
              <a:ext cx="2033839" cy="658710"/>
              <a:chOff x="2422062" y="4725469"/>
              <a:chExt cx="2033839" cy="658710"/>
            </a:xfrm>
          </p:grpSpPr>
          <p:sp>
            <p:nvSpPr>
              <p:cNvPr id="24" name="Cube 23"/>
              <p:cNvSpPr/>
              <p:nvPr/>
            </p:nvSpPr>
            <p:spPr>
              <a:xfrm>
                <a:off x="2422062" y="4725469"/>
                <a:ext cx="2033839" cy="658710"/>
              </a:xfrm>
              <a:prstGeom prst="cube">
                <a:avLst>
                  <a:gd name="adj" fmla="val 1259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Rule Engine</a:t>
                </a:r>
              </a:p>
              <a:p>
                <a:endParaRPr lang="en-US" dirty="0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4"/>
              <a:srcRect l="7956" t="21900" r="11585" b="12193"/>
              <a:stretch/>
            </p:blipFill>
            <p:spPr>
              <a:xfrm>
                <a:off x="3826195" y="5096694"/>
                <a:ext cx="498881" cy="276847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15" name="Bent Arrow 14"/>
            <p:cNvSpPr/>
            <p:nvPr/>
          </p:nvSpPr>
          <p:spPr>
            <a:xfrm rot="16200000">
              <a:off x="1388190" y="4175747"/>
              <a:ext cx="627235" cy="1103532"/>
            </a:xfrm>
            <a:prstGeom prst="bentArrow">
              <a:avLst>
                <a:gd name="adj1" fmla="val 25000"/>
                <a:gd name="adj2" fmla="val 26094"/>
                <a:gd name="adj3" fmla="val 25000"/>
                <a:gd name="adj4" fmla="val 43750"/>
              </a:avLst>
            </a:prstGeom>
            <a:solidFill>
              <a:srgbClr val="A49013"/>
            </a:solidFill>
            <a:ln>
              <a:solidFill>
                <a:srgbClr val="7A6C0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Cube 15"/>
            <p:cNvSpPr/>
            <p:nvPr/>
          </p:nvSpPr>
          <p:spPr>
            <a:xfrm>
              <a:off x="2473815" y="2986681"/>
              <a:ext cx="1326969" cy="869672"/>
            </a:xfrm>
            <a:prstGeom prst="cube">
              <a:avLst>
                <a:gd name="adj" fmla="val 11706"/>
              </a:avLst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234000" rIns="0" bIns="374400" rtlCol="0" anchor="ctr"/>
            <a:lstStyle/>
            <a:p>
              <a:pPr algn="ctr"/>
              <a:r>
                <a:rPr lang="en-US" sz="1400" dirty="0" smtClean="0">
                  <a:latin typeface="Bangla MN"/>
                  <a:cs typeface="Bangla MN"/>
                </a:rPr>
                <a:t>Rule Management Tools</a:t>
              </a:r>
              <a:endParaRPr lang="en-US" sz="1400" dirty="0">
                <a:latin typeface="Bangla MN"/>
                <a:cs typeface="Bangla MN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23273" y="1805370"/>
              <a:ext cx="12936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Training Rules</a:t>
              </a:r>
              <a:endParaRPr lang="en-US" sz="14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1494637" y="3515629"/>
              <a:ext cx="979178" cy="10994"/>
            </a:xfrm>
            <a:prstGeom prst="straightConnector1">
              <a:avLst/>
            </a:prstGeom>
            <a:ln>
              <a:solidFill>
                <a:srgbClr val="7A6C0E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26" idx="3"/>
              <a:endCxn id="16" idx="5"/>
            </p:cNvCxnSpPr>
            <p:nvPr/>
          </p:nvCxnSpPr>
          <p:spPr>
            <a:xfrm rot="5400000">
              <a:off x="4482899" y="2350919"/>
              <a:ext cx="337581" cy="1701810"/>
            </a:xfrm>
            <a:prstGeom prst="bentConnector2">
              <a:avLst/>
            </a:prstGeom>
            <a:ln>
              <a:solidFill>
                <a:srgbClr val="7A6C0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5675593" y="1790974"/>
              <a:ext cx="110835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Feedbacks</a:t>
              </a:r>
              <a:endParaRPr lang="en-US" sz="1400" dirty="0"/>
            </a:p>
          </p:txBody>
        </p:sp>
        <p:sp>
          <p:nvSpPr>
            <p:cNvPr id="21" name="Left-Right-Up Arrow 20"/>
            <p:cNvSpPr/>
            <p:nvPr/>
          </p:nvSpPr>
          <p:spPr>
            <a:xfrm rot="10800000">
              <a:off x="4212064" y="1501343"/>
              <a:ext cx="2750005" cy="850243"/>
            </a:xfrm>
            <a:prstGeom prst="leftRightUpArrow">
              <a:avLst>
                <a:gd name="adj1" fmla="val 18832"/>
                <a:gd name="adj2" fmla="val 14419"/>
                <a:gd name="adj3" fmla="val 17152"/>
              </a:avLst>
            </a:prstGeom>
            <a:solidFill>
              <a:srgbClr val="A49013"/>
            </a:solidFill>
            <a:ln>
              <a:solidFill>
                <a:srgbClr val="7A6C0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131535" y="3828133"/>
              <a:ext cx="0" cy="670191"/>
            </a:xfrm>
            <a:prstGeom prst="straightConnector1">
              <a:avLst/>
            </a:prstGeom>
            <a:ln>
              <a:solidFill>
                <a:srgbClr val="7A6C0E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101459" y="2120459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  <a:endParaRPr lang="en-US" dirty="0"/>
            </a:p>
          </p:txBody>
        </p:sp>
      </p:grpSp>
      <p:sp>
        <p:nvSpPr>
          <p:cNvPr id="3" name="Rounded Rectangular Callout 2"/>
          <p:cNvSpPr/>
          <p:nvPr/>
        </p:nvSpPr>
        <p:spPr>
          <a:xfrm>
            <a:off x="4202199" y="3429000"/>
            <a:ext cx="4320480" cy="2592288"/>
          </a:xfrm>
          <a:prstGeom prst="wedgeRoundRectCallout">
            <a:avLst>
              <a:gd name="adj1" fmla="val -55893"/>
              <a:gd name="adj2" fmla="val -93767"/>
              <a:gd name="adj3" fmla="val 16667"/>
            </a:avLst>
          </a:prstGeom>
          <a:solidFill>
            <a:srgbClr val="E5C615">
              <a:alpha val="89000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arenBoth"/>
            </a:pPr>
            <a:endParaRPr lang="en-US" dirty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(1) Executing </a:t>
            </a:r>
            <a:r>
              <a:rPr lang="en-US" dirty="0">
                <a:solidFill>
                  <a:srgbClr val="000000"/>
                </a:solidFill>
                <a:latin typeface="Arial Unicode MS"/>
                <a:cs typeface="Arial Unicode MS"/>
              </a:rPr>
              <a:t>pre-existed </a:t>
            </a:r>
            <a:r>
              <a:rPr lang="en-US" dirty="0" smtClean="0">
                <a:solidFill>
                  <a:srgbClr val="000000"/>
                </a:solidFill>
                <a:latin typeface="Arial Unicode MS"/>
                <a:cs typeface="Arial Unicode MS"/>
              </a:rPr>
              <a:t>adaptation rules</a:t>
            </a:r>
            <a:r>
              <a:rPr lang="en-US" dirty="0">
                <a:solidFill>
                  <a:srgbClr val="000000"/>
                </a:solidFill>
                <a:latin typeface="Arial Unicode MS"/>
                <a:cs typeface="Arial Unicode MS"/>
              </a:rPr>
              <a:t>, serving as a training set to (2) detect a pattern of user behavior throughout his  feedbacks. Besides, (3) coming up with statistics and (promote/demote) ranking for the Learner Rule Engine (RLE)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  <a:endParaRPr lang="fr-FR" sz="1600" dirty="0">
              <a:solidFill>
                <a:srgbClr val="000000"/>
              </a:solidFill>
            </a:endParaRPr>
          </a:p>
          <a:p>
            <a:pPr algn="just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6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 </a:t>
            </a:r>
            <a:r>
              <a:rPr lang="en-US" dirty="0"/>
              <a:t>Rule Manager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C511-9E33-6745-B60D-A81B8B0A55F4}" type="slidenum">
              <a:rPr lang="fr-BE" smtClean="0"/>
              <a:pPr/>
              <a:t>14</a:t>
            </a:fld>
            <a:endParaRPr lang="fr-BE"/>
          </a:p>
        </p:txBody>
      </p:sp>
      <p:grpSp>
        <p:nvGrpSpPr>
          <p:cNvPr id="5" name="Group 4"/>
          <p:cNvGrpSpPr/>
          <p:nvPr/>
        </p:nvGrpSpPr>
        <p:grpSpPr>
          <a:xfrm>
            <a:off x="621321" y="1468445"/>
            <a:ext cx="8127143" cy="4335285"/>
            <a:chOff x="158373" y="941669"/>
            <a:chExt cx="8127143" cy="4335285"/>
          </a:xfrm>
        </p:grpSpPr>
        <p:sp>
          <p:nvSpPr>
            <p:cNvPr id="6" name="Rectangle 5"/>
            <p:cNvSpPr/>
            <p:nvPr/>
          </p:nvSpPr>
          <p:spPr>
            <a:xfrm>
              <a:off x="1768653" y="988561"/>
              <a:ext cx="5374496" cy="4288393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11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Can 6"/>
            <p:cNvSpPr/>
            <p:nvPr/>
          </p:nvSpPr>
          <p:spPr>
            <a:xfrm>
              <a:off x="158373" y="2314741"/>
              <a:ext cx="1440160" cy="2144470"/>
            </a:xfrm>
            <a:prstGeom prst="can">
              <a:avLst/>
            </a:prstGeom>
            <a:solidFill>
              <a:srgbClr val="80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Adaptation Rules </a:t>
              </a:r>
            </a:p>
            <a:p>
              <a:pPr algn="ctr"/>
              <a:r>
                <a:rPr lang="en-US" dirty="0" smtClean="0"/>
                <a:t>Repository </a:t>
              </a:r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0042" y="941669"/>
              <a:ext cx="1045474" cy="1373072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2473815" y="1269909"/>
              <a:ext cx="1574634" cy="605408"/>
              <a:chOff x="2669748" y="1672637"/>
              <a:chExt cx="1852883" cy="822584"/>
            </a:xfrm>
          </p:grpSpPr>
          <p:sp>
            <p:nvSpPr>
              <p:cNvPr id="28" name="Cube 27"/>
              <p:cNvSpPr/>
              <p:nvPr/>
            </p:nvSpPr>
            <p:spPr>
              <a:xfrm>
                <a:off x="2669748" y="1672637"/>
                <a:ext cx="1852883" cy="822584"/>
              </a:xfrm>
              <a:prstGeom prst="cube">
                <a:avLst>
                  <a:gd name="adj" fmla="val 1259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dirty="0" smtClean="0"/>
                  <a:t>Trainer-Rule Engine</a:t>
                </a:r>
                <a:endParaRPr lang="en-US" sz="1600" dirty="0"/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4"/>
              <a:srcRect l="7956" t="21900" r="11585" b="12193"/>
              <a:stretch/>
            </p:blipFill>
            <p:spPr>
              <a:xfrm>
                <a:off x="3718088" y="2093099"/>
                <a:ext cx="661511" cy="367096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4622870" y="2413540"/>
              <a:ext cx="1837486" cy="619494"/>
              <a:chOff x="3048620" y="4327985"/>
              <a:chExt cx="2054051" cy="772548"/>
            </a:xfrm>
          </p:grpSpPr>
          <p:sp>
            <p:nvSpPr>
              <p:cNvPr id="26" name="Cube 25"/>
              <p:cNvSpPr/>
              <p:nvPr/>
            </p:nvSpPr>
            <p:spPr>
              <a:xfrm>
                <a:off x="3048620" y="4327985"/>
                <a:ext cx="2054051" cy="772548"/>
              </a:xfrm>
              <a:prstGeom prst="cube">
                <a:avLst>
                  <a:gd name="adj" fmla="val 1259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Learner-Rule Engine</a:t>
                </a:r>
                <a:endParaRPr lang="en-US" dirty="0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4"/>
              <a:srcRect l="7956" t="21900" r="11585" b="12193"/>
              <a:stretch/>
            </p:blipFill>
            <p:spPr>
              <a:xfrm>
                <a:off x="4152542" y="4714261"/>
                <a:ext cx="661510" cy="367095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cxnSp>
          <p:nvCxnSpPr>
            <p:cNvPr id="11" name="Elbow Connector 10"/>
            <p:cNvCxnSpPr>
              <a:stCxn id="7" idx="1"/>
              <a:endCxn id="28" idx="2"/>
            </p:cNvCxnSpPr>
            <p:nvPr/>
          </p:nvCxnSpPr>
          <p:spPr>
            <a:xfrm rot="5400000" flipH="1" flipV="1">
              <a:off x="1324136" y="1165062"/>
              <a:ext cx="703996" cy="1595362"/>
            </a:xfrm>
            <a:prstGeom prst="bentConnector2">
              <a:avLst/>
            </a:prstGeom>
            <a:ln>
              <a:solidFill>
                <a:srgbClr val="7A6C0E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919152" y="3113094"/>
              <a:ext cx="15992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Generated Rules</a:t>
              </a:r>
              <a:endParaRPr lang="en-US" sz="140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422062" y="4539613"/>
              <a:ext cx="2033839" cy="658710"/>
              <a:chOff x="2422062" y="4725469"/>
              <a:chExt cx="2033839" cy="658710"/>
            </a:xfrm>
          </p:grpSpPr>
          <p:sp>
            <p:nvSpPr>
              <p:cNvPr id="24" name="Cube 23"/>
              <p:cNvSpPr/>
              <p:nvPr/>
            </p:nvSpPr>
            <p:spPr>
              <a:xfrm>
                <a:off x="2422062" y="4725469"/>
                <a:ext cx="2033839" cy="658710"/>
              </a:xfrm>
              <a:prstGeom prst="cube">
                <a:avLst>
                  <a:gd name="adj" fmla="val 1259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Rule Engine</a:t>
                </a:r>
              </a:p>
              <a:p>
                <a:endParaRPr lang="en-US" dirty="0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4"/>
              <a:srcRect l="7956" t="21900" r="11585" b="12193"/>
              <a:stretch/>
            </p:blipFill>
            <p:spPr>
              <a:xfrm>
                <a:off x="3826195" y="5096694"/>
                <a:ext cx="498881" cy="276847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sp>
          <p:nvSpPr>
            <p:cNvPr id="15" name="Bent Arrow 14"/>
            <p:cNvSpPr/>
            <p:nvPr/>
          </p:nvSpPr>
          <p:spPr>
            <a:xfrm rot="16200000">
              <a:off x="1388190" y="4175747"/>
              <a:ext cx="627235" cy="1103532"/>
            </a:xfrm>
            <a:prstGeom prst="bentArrow">
              <a:avLst>
                <a:gd name="adj1" fmla="val 25000"/>
                <a:gd name="adj2" fmla="val 26094"/>
                <a:gd name="adj3" fmla="val 25000"/>
                <a:gd name="adj4" fmla="val 43750"/>
              </a:avLst>
            </a:prstGeom>
            <a:solidFill>
              <a:srgbClr val="A49013"/>
            </a:solidFill>
            <a:ln>
              <a:solidFill>
                <a:srgbClr val="7A6C0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Cube 15"/>
            <p:cNvSpPr/>
            <p:nvPr/>
          </p:nvSpPr>
          <p:spPr>
            <a:xfrm>
              <a:off x="2473815" y="2986681"/>
              <a:ext cx="1326969" cy="869672"/>
            </a:xfrm>
            <a:prstGeom prst="cube">
              <a:avLst>
                <a:gd name="adj" fmla="val 11706"/>
              </a:avLst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234000" rIns="0" bIns="374400" rtlCol="0" anchor="ctr"/>
            <a:lstStyle/>
            <a:p>
              <a:pPr algn="ctr"/>
              <a:r>
                <a:rPr lang="en-US" sz="1400" dirty="0" smtClean="0">
                  <a:latin typeface="Bangla MN"/>
                  <a:cs typeface="Bangla MN"/>
                </a:rPr>
                <a:t>Rule Management Tools</a:t>
              </a:r>
              <a:endParaRPr lang="en-US" sz="1400" dirty="0">
                <a:latin typeface="Bangla MN"/>
                <a:cs typeface="Bangla MN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23273" y="1805370"/>
              <a:ext cx="12936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Training Rules</a:t>
              </a:r>
              <a:endParaRPr lang="en-US" sz="14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1494637" y="3515629"/>
              <a:ext cx="979178" cy="10994"/>
            </a:xfrm>
            <a:prstGeom prst="straightConnector1">
              <a:avLst/>
            </a:prstGeom>
            <a:ln>
              <a:solidFill>
                <a:srgbClr val="7A6C0E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26" idx="3"/>
              <a:endCxn id="16" idx="5"/>
            </p:cNvCxnSpPr>
            <p:nvPr/>
          </p:nvCxnSpPr>
          <p:spPr>
            <a:xfrm rot="5400000">
              <a:off x="4482899" y="2350919"/>
              <a:ext cx="337581" cy="1701810"/>
            </a:xfrm>
            <a:prstGeom prst="bentConnector2">
              <a:avLst/>
            </a:prstGeom>
            <a:ln>
              <a:solidFill>
                <a:srgbClr val="7A6C0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5675593" y="1790974"/>
              <a:ext cx="110835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Feedbacks</a:t>
              </a:r>
              <a:endParaRPr lang="en-US" sz="1400" dirty="0"/>
            </a:p>
          </p:txBody>
        </p:sp>
        <p:sp>
          <p:nvSpPr>
            <p:cNvPr id="21" name="Left-Right-Up Arrow 20"/>
            <p:cNvSpPr/>
            <p:nvPr/>
          </p:nvSpPr>
          <p:spPr>
            <a:xfrm rot="10800000">
              <a:off x="4212064" y="1501343"/>
              <a:ext cx="2750005" cy="850243"/>
            </a:xfrm>
            <a:prstGeom prst="leftRightUpArrow">
              <a:avLst>
                <a:gd name="adj1" fmla="val 18832"/>
                <a:gd name="adj2" fmla="val 14419"/>
                <a:gd name="adj3" fmla="val 17152"/>
              </a:avLst>
            </a:prstGeom>
            <a:solidFill>
              <a:srgbClr val="A49013"/>
            </a:solidFill>
            <a:ln>
              <a:solidFill>
                <a:srgbClr val="7A6C0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131535" y="3828133"/>
              <a:ext cx="0" cy="670191"/>
            </a:xfrm>
            <a:prstGeom prst="straightConnector1">
              <a:avLst/>
            </a:prstGeom>
            <a:ln>
              <a:solidFill>
                <a:srgbClr val="7A6C0E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101459" y="2120459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User</a:t>
              </a:r>
              <a:endParaRPr lang="en-US" dirty="0"/>
            </a:p>
          </p:txBody>
        </p:sp>
      </p:grpSp>
      <p:sp>
        <p:nvSpPr>
          <p:cNvPr id="3" name="Rounded Rectangular Callout 2"/>
          <p:cNvSpPr/>
          <p:nvPr/>
        </p:nvSpPr>
        <p:spPr>
          <a:xfrm>
            <a:off x="323528" y="4149080"/>
            <a:ext cx="4320480" cy="2016224"/>
          </a:xfrm>
          <a:prstGeom prst="wedgeRoundRectCallout">
            <a:avLst>
              <a:gd name="adj1" fmla="val 86471"/>
              <a:gd name="adj2" fmla="val -59620"/>
              <a:gd name="adj3" fmla="val 16667"/>
            </a:avLst>
          </a:prstGeom>
          <a:solidFill>
            <a:srgbClr val="E5C615">
              <a:alpha val="89000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arenBoth"/>
            </a:pPr>
            <a:endParaRPr lang="en-US" dirty="0">
              <a:solidFill>
                <a:srgbClr val="000000"/>
              </a:solidFill>
              <a:latin typeface="Arial Unicode MS"/>
              <a:cs typeface="Arial Unicode MS"/>
            </a:endParaRPr>
          </a:p>
          <a:p>
            <a:pPr algn="just"/>
            <a:r>
              <a:rPr lang="en-US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analyzing collected user judgments. Which are intended to serve in a promoting/demoting ranking, Then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 generate new decision rules , 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(Learns) </a:t>
            </a:r>
            <a:endParaRPr lang="en-US" dirty="0"/>
          </a:p>
          <a:p>
            <a:pPr algn="just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2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C511-9E33-6745-B60D-A81B8B0A55F4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554" y="2003402"/>
            <a:ext cx="6006942" cy="380186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4"/>
          <a:srcRect l="6322" t="2906" r="6800" b="8224"/>
          <a:stretch/>
        </p:blipFill>
        <p:spPr>
          <a:xfrm>
            <a:off x="35496" y="5204026"/>
            <a:ext cx="2904773" cy="1109688"/>
          </a:xfrm>
          <a:prstGeom prst="rect">
            <a:avLst/>
          </a:prstGeom>
        </p:spPr>
      </p:pic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644549"/>
              </p:ext>
            </p:extLst>
          </p:nvPr>
        </p:nvGraphicFramePr>
        <p:xfrm>
          <a:off x="611560" y="1628800"/>
          <a:ext cx="1904929" cy="3207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4159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C511-9E33-6745-B60D-A81B8B0A55F4}" type="slidenum">
              <a:rPr lang="fr-BE" smtClean="0"/>
              <a:pPr/>
              <a:t>16</a:t>
            </a:fld>
            <a:endParaRPr lang="fr-B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298" y="1916832"/>
            <a:ext cx="5447174" cy="4042183"/>
          </a:xfrm>
          <a:prstGeom prst="rect">
            <a:avLst/>
          </a:prstGeom>
        </p:spPr>
      </p:pic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8618113"/>
              </p:ext>
            </p:extLst>
          </p:nvPr>
        </p:nvGraphicFramePr>
        <p:xfrm>
          <a:off x="611560" y="1628800"/>
          <a:ext cx="1904929" cy="3207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2"/>
          <p:cNvPicPr>
            <a:picLocks noChangeAspect="1"/>
          </p:cNvPicPr>
          <p:nvPr/>
        </p:nvPicPr>
        <p:blipFill rotWithShape="1">
          <a:blip r:embed="rId9"/>
          <a:srcRect l="6322" t="2906" r="6800" b="8224"/>
          <a:stretch/>
        </p:blipFill>
        <p:spPr>
          <a:xfrm>
            <a:off x="35496" y="5204026"/>
            <a:ext cx="2904773" cy="11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8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Time-line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C511-9E33-6745-B60D-A81B8B0A55F4}" type="slidenum">
              <a:rPr lang="fr-BE" smtClean="0"/>
              <a:pPr/>
              <a:t>17</a:t>
            </a:fld>
            <a:endParaRPr lang="fr-BE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889029"/>
              </p:ext>
            </p:extLst>
          </p:nvPr>
        </p:nvGraphicFramePr>
        <p:xfrm>
          <a:off x="755576" y="2276872"/>
          <a:ext cx="799288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8624" y="4869160"/>
            <a:ext cx="1922688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7624" y="3212976"/>
            <a:ext cx="504056" cy="504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3848" y="3429000"/>
            <a:ext cx="504056" cy="5040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6096" y="3284984"/>
            <a:ext cx="432048" cy="4320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4328" y="3429000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0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1"/>
            <a:ext cx="8568951" cy="2808312"/>
          </a:xfrm>
        </p:spPr>
        <p:txBody>
          <a:bodyPr/>
          <a:lstStyle/>
          <a:p>
            <a:pPr algn="ctr">
              <a:buFontTx/>
              <a:buNone/>
            </a:pPr>
            <a:r>
              <a:rPr lang="fr-BE" sz="3600" dirty="0" smtClean="0">
                <a:solidFill>
                  <a:srgbClr val="998714"/>
                </a:solidFill>
              </a:rPr>
              <a:t>Thank </a:t>
            </a:r>
            <a:r>
              <a:rPr lang="fr-BE" sz="3600" dirty="0">
                <a:solidFill>
                  <a:srgbClr val="998714"/>
                </a:solidFill>
              </a:rPr>
              <a:t>you for </a:t>
            </a:r>
            <a:r>
              <a:rPr lang="fr-BE" sz="3600" dirty="0" err="1">
                <a:solidFill>
                  <a:srgbClr val="998714"/>
                </a:solidFill>
              </a:rPr>
              <a:t>your</a:t>
            </a:r>
            <a:r>
              <a:rPr lang="fr-BE" sz="3600" dirty="0">
                <a:solidFill>
                  <a:srgbClr val="998714"/>
                </a:solidFill>
              </a:rPr>
              <a:t> </a:t>
            </a:r>
            <a:r>
              <a:rPr lang="fr-BE" sz="3600" dirty="0" smtClean="0">
                <a:solidFill>
                  <a:srgbClr val="998714"/>
                </a:solidFill>
              </a:rPr>
              <a:t>attention</a:t>
            </a:r>
          </a:p>
          <a:p>
            <a:pPr algn="ctr">
              <a:buFontTx/>
              <a:buNone/>
            </a:pPr>
            <a:endParaRPr lang="fr-BE" sz="3600" dirty="0" smtClean="0">
              <a:solidFill>
                <a:srgbClr val="998714"/>
              </a:solidFill>
            </a:endParaRPr>
          </a:p>
          <a:p>
            <a:pPr algn="ctr">
              <a:buNone/>
            </a:pPr>
            <a:r>
              <a:rPr lang="en-US" sz="3600" dirty="0">
                <a:solidFill>
                  <a:srgbClr val="7A6C0E"/>
                </a:solidFill>
                <a:latin typeface="Georgia"/>
                <a:cs typeface="Georgia"/>
              </a:rPr>
              <a:t>Nesrine Mezhoudi </a:t>
            </a:r>
            <a:r>
              <a:rPr lang="en-US" sz="3600" dirty="0" smtClean="0">
                <a:solidFill>
                  <a:srgbClr val="7A6C0E"/>
                </a:solidFill>
                <a:latin typeface="Georgia"/>
                <a:cs typeface="Georgia"/>
              </a:rPr>
              <a:t>nesrine.mezhoudi@uclouvain.be </a:t>
            </a:r>
            <a:endParaRPr lang="fr-FR" sz="3600" dirty="0">
              <a:solidFill>
                <a:srgbClr val="998714"/>
              </a:solidFill>
            </a:endParaRPr>
          </a:p>
        </p:txBody>
      </p:sp>
      <p:pic>
        <p:nvPicPr>
          <p:cNvPr id="3" name="Picture 2" descr="sereno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933404"/>
            <a:ext cx="1181100" cy="844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4933404"/>
            <a:ext cx="1435100" cy="842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4933404"/>
            <a:ext cx="746025" cy="8718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C511-9E33-6745-B60D-A81B8B0A55F4}" type="slidenum">
              <a:rPr lang="fr-BE" smtClean="0"/>
              <a:pPr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792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t="-3" b="-3"/>
          <a:stretch/>
        </p:blipFill>
        <p:spPr>
          <a:xfrm>
            <a:off x="1493144" y="1557272"/>
            <a:ext cx="6840434" cy="4320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C511-9E33-6745-B60D-A81B8B0A55F4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6" name="TextBox 5"/>
          <p:cNvSpPr txBox="1"/>
          <p:nvPr/>
        </p:nvSpPr>
        <p:spPr>
          <a:xfrm>
            <a:off x="4499992" y="54868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L"/>
            </a:pPr>
            <a:r>
              <a:rPr lang="en-US" sz="2400" dirty="0">
                <a:sym typeface="Wingdings" pitchFamily="2" charset="2"/>
              </a:rPr>
              <a:t>Adaptation</a:t>
            </a:r>
          </a:p>
          <a:p>
            <a:pPr marL="285750" indent="-285750">
              <a:buFont typeface="Wingdings"/>
              <a:buChar char="L"/>
            </a:pPr>
            <a:r>
              <a:rPr lang="en-US" sz="2400" dirty="0" smtClean="0"/>
              <a:t>User-centered adaptation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588224" y="2924944"/>
            <a:ext cx="504056" cy="2880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9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/>
          <a:stretch/>
        </p:blipFill>
        <p:spPr>
          <a:xfrm>
            <a:off x="1493147" y="1553504"/>
            <a:ext cx="6607245" cy="4320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C511-9E33-6745-B60D-A81B8B0A55F4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9" name="TextBox 5"/>
          <p:cNvSpPr txBox="1"/>
          <p:nvPr/>
        </p:nvSpPr>
        <p:spPr>
          <a:xfrm>
            <a:off x="4499992" y="548680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Adaptation </a:t>
            </a:r>
            <a:endParaRPr lang="en-US" sz="2400" dirty="0">
              <a:sym typeface="Wingdings" pitchFamily="2" charset="2"/>
            </a:endParaRPr>
          </a:p>
          <a:p>
            <a:pPr marL="285750" indent="-285750">
              <a:buFont typeface="Wingdings"/>
              <a:buChar char="L"/>
            </a:pPr>
            <a:r>
              <a:rPr lang="en-US" sz="2400" dirty="0" smtClean="0"/>
              <a:t>User-centeredness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516216" y="2708920"/>
            <a:ext cx="432048" cy="57606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95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b="-88"/>
          <a:stretch/>
        </p:blipFill>
        <p:spPr>
          <a:xfrm>
            <a:off x="1504959" y="1192696"/>
            <a:ext cx="6955473" cy="46125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C511-9E33-6745-B60D-A81B8B0A55F4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8" name="TextBox 5"/>
          <p:cNvSpPr txBox="1"/>
          <p:nvPr/>
        </p:nvSpPr>
        <p:spPr>
          <a:xfrm>
            <a:off x="4499992" y="548680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Adaptation </a:t>
            </a:r>
            <a:endParaRPr lang="en-US" sz="2400" dirty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</a:t>
            </a:r>
            <a:r>
              <a:rPr lang="en-US" sz="2400" dirty="0" smtClean="0"/>
              <a:t>User-centeredness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6156176" y="2564904"/>
            <a:ext cx="432048" cy="57606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93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C511-9E33-6745-B60D-A81B8B0A55F4}" type="slidenum">
              <a:rPr lang="fr-BE" smtClean="0"/>
              <a:pPr/>
              <a:t>5</a:t>
            </a:fld>
            <a:endParaRPr lang="fr-BE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35149627"/>
              </p:ext>
            </p:extLst>
          </p:nvPr>
        </p:nvGraphicFramePr>
        <p:xfrm>
          <a:off x="1895872" y="1793044"/>
          <a:ext cx="5352256" cy="327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656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adaptation </a:t>
            </a:r>
            <a:r>
              <a:rPr lang="en-US" dirty="0"/>
              <a:t>rules are </a:t>
            </a:r>
            <a:r>
              <a:rPr lang="en-US" dirty="0" smtClean="0"/>
              <a:t>static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C511-9E33-6745-B60D-A81B8B0A55F4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Adaptation </a:t>
            </a:r>
            <a:r>
              <a:rPr lang="en-US" sz="2000" dirty="0"/>
              <a:t>rules are implemented according to a predefined </a:t>
            </a:r>
            <a:r>
              <a:rPr lang="en-US" sz="2000" dirty="0" smtClean="0"/>
              <a:t>and static </a:t>
            </a:r>
            <a:r>
              <a:rPr lang="en-US" sz="2000" dirty="0"/>
              <a:t>set of standards, guidelines, and recommendations</a:t>
            </a:r>
          </a:p>
          <a:p>
            <a:pPr lvl="1">
              <a:buFont typeface="Wingdings"/>
              <a:buChar char="à"/>
            </a:pPr>
            <a:r>
              <a:rPr lang="en-US" dirty="0">
                <a:sym typeface="Wingdings" pitchFamily="2" charset="2"/>
              </a:rPr>
              <a:t>Hardly re-adaptable</a:t>
            </a:r>
          </a:p>
          <a:p>
            <a:pPr lvl="1">
              <a:buFont typeface="Wingdings"/>
              <a:buChar char="à"/>
            </a:pPr>
            <a:r>
              <a:rPr lang="en-US" dirty="0">
                <a:sym typeface="Wingdings" pitchFamily="2" charset="2"/>
              </a:rPr>
              <a:t>Barely impossible to update</a:t>
            </a:r>
            <a:endParaRPr lang="en-US" dirty="0"/>
          </a:p>
          <a:p>
            <a:pPr lvl="1">
              <a:buFont typeface="Wingdings"/>
              <a:buChar char="à"/>
            </a:pPr>
            <a:r>
              <a:rPr lang="en-US" dirty="0" smtClean="0"/>
              <a:t>Highly expensive (redevelopment, time, human resources)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71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A6C0E"/>
                </a:solidFill>
              </a:rPr>
              <a:t>Problem: static </a:t>
            </a:r>
            <a:r>
              <a:rPr lang="en-US" dirty="0">
                <a:solidFill>
                  <a:srgbClr val="7A6C0E"/>
                </a:solidFill>
              </a:rPr>
              <a:t>rules prevent </a:t>
            </a:r>
            <a:r>
              <a:rPr lang="en-US" dirty="0" smtClean="0">
                <a:solidFill>
                  <a:srgbClr val="7A6C0E"/>
                </a:solidFill>
              </a:rPr>
              <a:t>adaptation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C511-9E33-6745-B60D-A81B8B0A55F4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89" r="4959" b="13500"/>
          <a:stretch/>
        </p:blipFill>
        <p:spPr bwMode="auto">
          <a:xfrm>
            <a:off x="4061892" y="1052736"/>
            <a:ext cx="446759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528" y="1916832"/>
            <a:ext cx="4191264" cy="20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8714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/>
            <a:r>
              <a:rPr lang="en-US" sz="3000" dirty="0" smtClean="0"/>
              <a:t>Dissatisfaction</a:t>
            </a:r>
          </a:p>
          <a:p>
            <a:pPr marL="400050"/>
            <a:r>
              <a:rPr lang="en-US" sz="3000" dirty="0" smtClean="0"/>
              <a:t>Frustration</a:t>
            </a:r>
          </a:p>
          <a:p>
            <a:pPr marL="400050"/>
            <a:r>
              <a:rPr lang="en-US" sz="3000" dirty="0" smtClean="0"/>
              <a:t>Discouragement</a:t>
            </a:r>
          </a:p>
          <a:p>
            <a:pPr marL="400050"/>
            <a:r>
              <a:rPr lang="en-US" sz="3000" dirty="0" smtClean="0"/>
              <a:t>Loss of motivation</a:t>
            </a:r>
          </a:p>
          <a:p>
            <a:pPr marL="400050"/>
            <a:r>
              <a:rPr lang="en-US" sz="3000" dirty="0" smtClean="0"/>
              <a:t>…</a:t>
            </a:r>
          </a:p>
          <a:p>
            <a:pPr marL="571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4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Solution: involve the end-user in the user interface development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24296" y="1916832"/>
            <a:ext cx="8496176" cy="3744416"/>
          </a:xfrm>
        </p:spPr>
        <p:txBody>
          <a:bodyPr/>
          <a:lstStyle/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T</a:t>
            </a:r>
            <a:r>
              <a:rPr lang="en-US" dirty="0" smtClean="0"/>
              <a:t>hroughout the system life-cycle </a:t>
            </a:r>
          </a:p>
          <a:p>
            <a:pPr>
              <a:buFont typeface="Wingdings"/>
              <a:buChar char="à"/>
            </a:pPr>
            <a:r>
              <a:rPr lang="en-US" dirty="0" smtClean="0"/>
              <a:t>From the early stages of the system life-cycle</a:t>
            </a:r>
          </a:p>
          <a:p>
            <a:pPr>
              <a:buFont typeface="Wingdings"/>
              <a:buChar char="à"/>
            </a:pPr>
            <a:r>
              <a:rPr lang="en-US" dirty="0" smtClean="0"/>
              <a:t>Starting from the user interface definition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C511-9E33-6745-B60D-A81B8B0A55F4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211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77FE-7C8C-FE44-9C8E-C74542FCE45B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4" name="Picture 3" descr="Capture d’écran 2013-03-19 à 14.53.3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"/>
          <a:stretch/>
        </p:blipFill>
        <p:spPr>
          <a:xfrm>
            <a:off x="-257998" y="0"/>
            <a:ext cx="9401997" cy="6249356"/>
          </a:xfrm>
          <a:prstGeom prst="rect">
            <a:avLst/>
          </a:prstGeom>
        </p:spPr>
      </p:pic>
      <p:sp>
        <p:nvSpPr>
          <p:cNvPr id="5" name="Snip and Round Single Corner Rectangle 4"/>
          <p:cNvSpPr/>
          <p:nvPr/>
        </p:nvSpPr>
        <p:spPr>
          <a:xfrm>
            <a:off x="-217040" y="72008"/>
            <a:ext cx="1332656" cy="2492896"/>
          </a:xfrm>
          <a:prstGeom prst="snip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52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SM-Modèle Sion">
  <a:themeElements>
    <a:clrScheme name="LSM-Modèle S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SM-Modèle S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LSM-Modèle 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M-Modèle S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M-Modèle S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M-Modèle S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M-Modèle S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M-Modèle S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SM-Modèle S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SM-Modèle S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SM-Modèle S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SM-Modèle S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SM-Modèle S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SM-Modèle S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20126</TotalTime>
  <Words>1086</Words>
  <Application>Microsoft Macintosh PowerPoint</Application>
  <PresentationFormat>On-screen Show (4:3)</PresentationFormat>
  <Paragraphs>228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LSM-Modèle Sion</vt:lpstr>
      <vt:lpstr>PowerPoint Presentation</vt:lpstr>
      <vt:lpstr>PowerPoint Presentation</vt:lpstr>
      <vt:lpstr>PowerPoint Presentation</vt:lpstr>
      <vt:lpstr>PowerPoint Presentation</vt:lpstr>
      <vt:lpstr>Outline</vt:lpstr>
      <vt:lpstr>Problem: adaptation rules are static</vt:lpstr>
      <vt:lpstr>Problem: static rules prevent adaptation</vt:lpstr>
      <vt:lpstr>Solution: involve the end-user in the user interface development</vt:lpstr>
      <vt:lpstr>PowerPoint Presentation</vt:lpstr>
      <vt:lpstr>Well-rounded feedback topology</vt:lpstr>
      <vt:lpstr>Unified theoretical architecture for adaptation based on ML</vt:lpstr>
      <vt:lpstr>Adaptation Rule Manager </vt:lpstr>
      <vt:lpstr>Adaptation Rule Manager </vt:lpstr>
      <vt:lpstr>Adaptation Rule Manager </vt:lpstr>
      <vt:lpstr>Potential applications</vt:lpstr>
      <vt:lpstr>Potential applications</vt:lpstr>
      <vt:lpstr>Time-line </vt:lpstr>
      <vt:lpstr>PowerPoint Presentation</vt:lpstr>
    </vt:vector>
  </TitlesOfParts>
  <Company>Université Catholique de Louvain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et toute précision utile</dc:title>
  <dc:creator>Matrice UCL</dc:creator>
  <cp:lastModifiedBy>Nesrine Mezhoudi</cp:lastModifiedBy>
  <cp:revision>135</cp:revision>
  <cp:lastPrinted>2013-03-12T17:20:26Z</cp:lastPrinted>
  <dcterms:created xsi:type="dcterms:W3CDTF">2009-02-20T06:59:07Z</dcterms:created>
  <dcterms:modified xsi:type="dcterms:W3CDTF">2013-03-24T23:58:11Z</dcterms:modified>
</cp:coreProperties>
</file>